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0"/>
  </p:notesMasterIdLst>
  <p:handoutMasterIdLst>
    <p:handoutMasterId r:id="rId31"/>
  </p:handoutMasterIdLst>
  <p:sldIdLst>
    <p:sldId id="256" r:id="rId5"/>
    <p:sldId id="286" r:id="rId6"/>
    <p:sldId id="301" r:id="rId7"/>
    <p:sldId id="277" r:id="rId8"/>
    <p:sldId id="282" r:id="rId9"/>
    <p:sldId id="273" r:id="rId10"/>
    <p:sldId id="265" r:id="rId11"/>
    <p:sldId id="283" r:id="rId12"/>
    <p:sldId id="272" r:id="rId13"/>
    <p:sldId id="274" r:id="rId14"/>
    <p:sldId id="281" r:id="rId15"/>
    <p:sldId id="280" r:id="rId16"/>
    <p:sldId id="279" r:id="rId17"/>
    <p:sldId id="291" r:id="rId18"/>
    <p:sldId id="285" r:id="rId19"/>
    <p:sldId id="284" r:id="rId20"/>
    <p:sldId id="290" r:id="rId21"/>
    <p:sldId id="298" r:id="rId22"/>
    <p:sldId id="289" r:id="rId23"/>
    <p:sldId id="295" r:id="rId24"/>
    <p:sldId id="292" r:id="rId25"/>
    <p:sldId id="293" r:id="rId26"/>
    <p:sldId id="296" r:id="rId27"/>
    <p:sldId id="297" r:id="rId28"/>
    <p:sldId id="29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108EA1-3909-364B-88DE-E76FC68BBEB4}" v="288" dt="2022-11-24T03:38:55.4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5782" autoAdjust="0"/>
  </p:normalViewPr>
  <p:slideViewPr>
    <p:cSldViewPr snapToGrid="0">
      <p:cViewPr varScale="1">
        <p:scale>
          <a:sx n="122" d="100"/>
          <a:sy n="122" d="100"/>
        </p:scale>
        <p:origin x="304" y="2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ha Bisht" userId="0191811a-9c79-411e-803d-58d7e0288f29" providerId="ADAL" clId="{1E108EA1-3909-364B-88DE-E76FC68BBEB4}"/>
    <pc:docChg chg="undo custSel addSld delSld modSld sldOrd">
      <pc:chgData name="Megha Bisht" userId="0191811a-9c79-411e-803d-58d7e0288f29" providerId="ADAL" clId="{1E108EA1-3909-364B-88DE-E76FC68BBEB4}" dt="2022-11-24T03:39:20.247" v="36753" actId="1076"/>
      <pc:docMkLst>
        <pc:docMk/>
      </pc:docMkLst>
      <pc:sldChg chg="modSp mod">
        <pc:chgData name="Megha Bisht" userId="0191811a-9c79-411e-803d-58d7e0288f29" providerId="ADAL" clId="{1E108EA1-3909-364B-88DE-E76FC68BBEB4}" dt="2022-11-24T03:32:57.930" v="36509" actId="12385"/>
        <pc:sldMkLst>
          <pc:docMk/>
          <pc:sldMk cId="1624672577" sldId="272"/>
        </pc:sldMkLst>
        <pc:spChg chg="mod">
          <ac:chgData name="Megha Bisht" userId="0191811a-9c79-411e-803d-58d7e0288f29" providerId="ADAL" clId="{1E108EA1-3909-364B-88DE-E76FC68BBEB4}" dt="2022-11-23T05:34:17.241" v="10226" actId="14100"/>
          <ac:spMkLst>
            <pc:docMk/>
            <pc:sldMk cId="1624672577" sldId="272"/>
            <ac:spMk id="9" creationId="{242CC216-B60D-E713-59C2-EE1F2F45042D}"/>
          </ac:spMkLst>
        </pc:spChg>
        <pc:spChg chg="mod">
          <ac:chgData name="Megha Bisht" userId="0191811a-9c79-411e-803d-58d7e0288f29" providerId="ADAL" clId="{1E108EA1-3909-364B-88DE-E76FC68BBEB4}" dt="2022-11-23T05:34:26.133" v="10229" actId="1036"/>
          <ac:spMkLst>
            <pc:docMk/>
            <pc:sldMk cId="1624672577" sldId="272"/>
            <ac:spMk id="10" creationId="{CB1895ED-8B62-B00B-AC4B-5ED32E3BA5A3}"/>
          </ac:spMkLst>
        </pc:spChg>
        <pc:spChg chg="mod">
          <ac:chgData name="Megha Bisht" userId="0191811a-9c79-411e-803d-58d7e0288f29" providerId="ADAL" clId="{1E108EA1-3909-364B-88DE-E76FC68BBEB4}" dt="2022-11-22T21:52:15.215" v="9541" actId="1076"/>
          <ac:spMkLst>
            <pc:docMk/>
            <pc:sldMk cId="1624672577" sldId="272"/>
            <ac:spMk id="15" creationId="{842DAD41-DF3D-E5CE-7ADD-3806A8DFF082}"/>
          </ac:spMkLst>
        </pc:spChg>
        <pc:spChg chg="mod">
          <ac:chgData name="Megha Bisht" userId="0191811a-9c79-411e-803d-58d7e0288f29" providerId="ADAL" clId="{1E108EA1-3909-364B-88DE-E76FC68BBEB4}" dt="2022-11-22T21:52:19.200" v="9542" actId="1076"/>
          <ac:spMkLst>
            <pc:docMk/>
            <pc:sldMk cId="1624672577" sldId="272"/>
            <ac:spMk id="16" creationId="{A86ECD1D-45B0-B122-5489-184D95A03319}"/>
          </ac:spMkLst>
        </pc:spChg>
        <pc:spChg chg="mod">
          <ac:chgData name="Megha Bisht" userId="0191811a-9c79-411e-803d-58d7e0288f29" providerId="ADAL" clId="{1E108EA1-3909-364B-88DE-E76FC68BBEB4}" dt="2022-11-23T05:33:58.724" v="10225" actId="1076"/>
          <ac:spMkLst>
            <pc:docMk/>
            <pc:sldMk cId="1624672577" sldId="272"/>
            <ac:spMk id="21" creationId="{9EE38E17-DE08-75F5-1966-2BA37E1F2AE6}"/>
          </ac:spMkLst>
        </pc:spChg>
        <pc:graphicFrameChg chg="mod modGraphic">
          <ac:chgData name="Megha Bisht" userId="0191811a-9c79-411e-803d-58d7e0288f29" providerId="ADAL" clId="{1E108EA1-3909-364B-88DE-E76FC68BBEB4}" dt="2022-11-24T03:32:57.930" v="36509" actId="12385"/>
          <ac:graphicFrameMkLst>
            <pc:docMk/>
            <pc:sldMk cId="1624672577" sldId="272"/>
            <ac:graphicFrameMk id="2" creationId="{2D69DB1E-907F-D501-036A-88C1A24203F5}"/>
          </ac:graphicFrameMkLst>
        </pc:graphicFrameChg>
        <pc:graphicFrameChg chg="mod">
          <ac:chgData name="Megha Bisht" userId="0191811a-9c79-411e-803d-58d7e0288f29" providerId="ADAL" clId="{1E108EA1-3909-364B-88DE-E76FC68BBEB4}" dt="2022-11-22T21:52:23.338" v="9543" actId="1076"/>
          <ac:graphicFrameMkLst>
            <pc:docMk/>
            <pc:sldMk cId="1624672577" sldId="272"/>
            <ac:graphicFrameMk id="20" creationId="{A790E638-3EDE-2885-83C1-2F1771D8EB80}"/>
          </ac:graphicFrameMkLst>
        </pc:graphicFrameChg>
      </pc:sldChg>
      <pc:sldChg chg="addSp delSp modSp mod">
        <pc:chgData name="Megha Bisht" userId="0191811a-9c79-411e-803d-58d7e0288f29" providerId="ADAL" clId="{1E108EA1-3909-364B-88DE-E76FC68BBEB4}" dt="2022-11-24T03:33:24.439" v="36512" actId="14734"/>
        <pc:sldMkLst>
          <pc:docMk/>
          <pc:sldMk cId="3581343490" sldId="273"/>
        </pc:sldMkLst>
        <pc:graphicFrameChg chg="add del mod modGraphic">
          <ac:chgData name="Megha Bisht" userId="0191811a-9c79-411e-803d-58d7e0288f29" providerId="ADAL" clId="{1E108EA1-3909-364B-88DE-E76FC68BBEB4}" dt="2022-11-24T03:33:24.439" v="36512" actId="14734"/>
          <ac:graphicFrameMkLst>
            <pc:docMk/>
            <pc:sldMk cId="3581343490" sldId="273"/>
            <ac:graphicFrameMk id="8" creationId="{049000DF-F917-136E-A51E-545DDADA84A5}"/>
          </ac:graphicFrameMkLst>
        </pc:graphicFrameChg>
      </pc:sldChg>
      <pc:sldChg chg="modSp mod">
        <pc:chgData name="Megha Bisht" userId="0191811a-9c79-411e-803d-58d7e0288f29" providerId="ADAL" clId="{1E108EA1-3909-364B-88DE-E76FC68BBEB4}" dt="2022-11-24T03:27:56.100" v="36292" actId="20577"/>
        <pc:sldMkLst>
          <pc:docMk/>
          <pc:sldMk cId="1151296292" sldId="274"/>
        </pc:sldMkLst>
        <pc:graphicFrameChg chg="modGraphic">
          <ac:chgData name="Megha Bisht" userId="0191811a-9c79-411e-803d-58d7e0288f29" providerId="ADAL" clId="{1E108EA1-3909-364B-88DE-E76FC68BBEB4}" dt="2022-11-24T03:27:56.100" v="36292" actId="20577"/>
          <ac:graphicFrameMkLst>
            <pc:docMk/>
            <pc:sldMk cId="1151296292" sldId="274"/>
            <ac:graphicFrameMk id="7" creationId="{FB94733E-30FE-7250-BDF9-2FE4568C0975}"/>
          </ac:graphicFrameMkLst>
        </pc:graphicFrameChg>
      </pc:sldChg>
      <pc:sldChg chg="modSp mod">
        <pc:chgData name="Megha Bisht" userId="0191811a-9c79-411e-803d-58d7e0288f29" providerId="ADAL" clId="{1E108EA1-3909-364B-88DE-E76FC68BBEB4}" dt="2022-11-23T16:18:21.108" v="10301" actId="20577"/>
        <pc:sldMkLst>
          <pc:docMk/>
          <pc:sldMk cId="3279206995" sldId="277"/>
        </pc:sldMkLst>
        <pc:spChg chg="mod">
          <ac:chgData name="Megha Bisht" userId="0191811a-9c79-411e-803d-58d7e0288f29" providerId="ADAL" clId="{1E108EA1-3909-364B-88DE-E76FC68BBEB4}" dt="2022-11-23T16:18:21.108" v="10301" actId="20577"/>
          <ac:spMkLst>
            <pc:docMk/>
            <pc:sldMk cId="3279206995" sldId="277"/>
            <ac:spMk id="10" creationId="{CC41F7F9-ADDE-A356-10A2-180A7C21A0BE}"/>
          </ac:spMkLst>
        </pc:spChg>
        <pc:spChg chg="mod">
          <ac:chgData name="Megha Bisht" userId="0191811a-9c79-411e-803d-58d7e0288f29" providerId="ADAL" clId="{1E108EA1-3909-364B-88DE-E76FC68BBEB4}" dt="2022-11-23T16:17:25.356" v="10300" actId="20577"/>
          <ac:spMkLst>
            <pc:docMk/>
            <pc:sldMk cId="3279206995" sldId="277"/>
            <ac:spMk id="12" creationId="{24526F77-DD18-D5CA-23AE-CAAF86A50E5F}"/>
          </ac:spMkLst>
        </pc:spChg>
      </pc:sldChg>
      <pc:sldChg chg="modSp mod ord">
        <pc:chgData name="Megha Bisht" userId="0191811a-9c79-411e-803d-58d7e0288f29" providerId="ADAL" clId="{1E108EA1-3909-364B-88DE-E76FC68BBEB4}" dt="2022-11-24T03:32:40.117" v="36507" actId="255"/>
        <pc:sldMkLst>
          <pc:docMk/>
          <pc:sldMk cId="2254580804" sldId="279"/>
        </pc:sldMkLst>
        <pc:spChg chg="mod">
          <ac:chgData name="Megha Bisht" userId="0191811a-9c79-411e-803d-58d7e0288f29" providerId="ADAL" clId="{1E108EA1-3909-364B-88DE-E76FC68BBEB4}" dt="2022-11-24T03:32:40.117" v="36507" actId="255"/>
          <ac:spMkLst>
            <pc:docMk/>
            <pc:sldMk cId="2254580804" sldId="279"/>
            <ac:spMk id="2" creationId="{3ABEDE51-1814-1135-5604-80595DA3CE5C}"/>
          </ac:spMkLst>
        </pc:spChg>
        <pc:spChg chg="mod">
          <ac:chgData name="Megha Bisht" userId="0191811a-9c79-411e-803d-58d7e0288f29" providerId="ADAL" clId="{1E108EA1-3909-364B-88DE-E76FC68BBEB4}" dt="2022-11-22T05:55:16.699" v="995" actId="14100"/>
          <ac:spMkLst>
            <pc:docMk/>
            <pc:sldMk cId="2254580804" sldId="279"/>
            <ac:spMk id="3" creationId="{6D86FCC5-8436-CB61-7725-8E9448405C6D}"/>
          </ac:spMkLst>
        </pc:spChg>
      </pc:sldChg>
      <pc:sldChg chg="addSp modSp add del mod ord">
        <pc:chgData name="Megha Bisht" userId="0191811a-9c79-411e-803d-58d7e0288f29" providerId="ADAL" clId="{1E108EA1-3909-364B-88DE-E76FC68BBEB4}" dt="2022-11-23T22:21:47.052" v="22908" actId="2696"/>
        <pc:sldMkLst>
          <pc:docMk/>
          <pc:sldMk cId="334823626" sldId="280"/>
        </pc:sldMkLst>
        <pc:spChg chg="add mod">
          <ac:chgData name="Megha Bisht" userId="0191811a-9c79-411e-803d-58d7e0288f29" providerId="ADAL" clId="{1E108EA1-3909-364B-88DE-E76FC68BBEB4}" dt="2022-11-22T22:17:29.154" v="9961" actId="1076"/>
          <ac:spMkLst>
            <pc:docMk/>
            <pc:sldMk cId="334823626" sldId="280"/>
            <ac:spMk id="2" creationId="{23D103FA-A541-2406-21F1-74EFCE523C39}"/>
          </ac:spMkLst>
        </pc:spChg>
        <pc:spChg chg="add mod">
          <ac:chgData name="Megha Bisht" userId="0191811a-9c79-411e-803d-58d7e0288f29" providerId="ADAL" clId="{1E108EA1-3909-364B-88DE-E76FC68BBEB4}" dt="2022-11-22T22:17:32.808" v="9963" actId="1076"/>
          <ac:spMkLst>
            <pc:docMk/>
            <pc:sldMk cId="334823626" sldId="280"/>
            <ac:spMk id="6" creationId="{50C037BE-97E8-5C35-74F6-69C148A01FF5}"/>
          </ac:spMkLst>
        </pc:spChg>
        <pc:picChg chg="mod">
          <ac:chgData name="Megha Bisht" userId="0191811a-9c79-411e-803d-58d7e0288f29" providerId="ADAL" clId="{1E108EA1-3909-364B-88DE-E76FC68BBEB4}" dt="2022-11-23T06:08:50.526" v="10243" actId="1076"/>
          <ac:picMkLst>
            <pc:docMk/>
            <pc:sldMk cId="334823626" sldId="280"/>
            <ac:picMk id="67" creationId="{A13A41A5-1DF0-870C-4FB4-570361B9D79E}"/>
          </ac:picMkLst>
        </pc:picChg>
      </pc:sldChg>
      <pc:sldChg chg="del">
        <pc:chgData name="Megha Bisht" userId="0191811a-9c79-411e-803d-58d7e0288f29" providerId="ADAL" clId="{1E108EA1-3909-364B-88DE-E76FC68BBEB4}" dt="2022-11-22T22:01:23.109" v="9850" actId="2696"/>
        <pc:sldMkLst>
          <pc:docMk/>
          <pc:sldMk cId="379976362" sldId="280"/>
        </pc:sldMkLst>
      </pc:sldChg>
      <pc:sldChg chg="addSp delSp modSp add del mod">
        <pc:chgData name="Megha Bisht" userId="0191811a-9c79-411e-803d-58d7e0288f29" providerId="ADAL" clId="{1E108EA1-3909-364B-88DE-E76FC68BBEB4}" dt="2022-11-22T22:17:14.867" v="9942" actId="2696"/>
        <pc:sldMkLst>
          <pc:docMk/>
          <pc:sldMk cId="584929733" sldId="280"/>
        </pc:sldMkLst>
        <pc:spChg chg="del">
          <ac:chgData name="Megha Bisht" userId="0191811a-9c79-411e-803d-58d7e0288f29" providerId="ADAL" clId="{1E108EA1-3909-364B-88DE-E76FC68BBEB4}" dt="2022-11-22T22:02:23.907" v="9869" actId="478"/>
          <ac:spMkLst>
            <pc:docMk/>
            <pc:sldMk cId="584929733" sldId="280"/>
            <ac:spMk id="2" creationId="{DB98CE3A-14FA-5D33-7EEC-5736DB497572}"/>
          </ac:spMkLst>
        </pc:spChg>
        <pc:spChg chg="del">
          <ac:chgData name="Megha Bisht" userId="0191811a-9c79-411e-803d-58d7e0288f29" providerId="ADAL" clId="{1E108EA1-3909-364B-88DE-E76FC68BBEB4}" dt="2022-11-22T22:02:11.853" v="9863" actId="478"/>
          <ac:spMkLst>
            <pc:docMk/>
            <pc:sldMk cId="584929733" sldId="280"/>
            <ac:spMk id="6" creationId="{41C97ED3-14B9-2604-46F2-0CB58A0AE8EE}"/>
          </ac:spMkLst>
        </pc:spChg>
        <pc:spChg chg="del">
          <ac:chgData name="Megha Bisht" userId="0191811a-9c79-411e-803d-58d7e0288f29" providerId="ADAL" clId="{1E108EA1-3909-364B-88DE-E76FC68BBEB4}" dt="2022-11-22T22:02:06.856" v="9861" actId="478"/>
          <ac:spMkLst>
            <pc:docMk/>
            <pc:sldMk cId="584929733" sldId="280"/>
            <ac:spMk id="10" creationId="{72FC22E0-A7C5-5115-0A97-3773764F7921}"/>
          </ac:spMkLst>
        </pc:spChg>
        <pc:spChg chg="del">
          <ac:chgData name="Megha Bisht" userId="0191811a-9c79-411e-803d-58d7e0288f29" providerId="ADAL" clId="{1E108EA1-3909-364B-88DE-E76FC68BBEB4}" dt="2022-11-22T22:03:20.451" v="9887" actId="478"/>
          <ac:spMkLst>
            <pc:docMk/>
            <pc:sldMk cId="584929733" sldId="280"/>
            <ac:spMk id="11" creationId="{A052E2DC-2B34-AD23-EF79-A0FEE73EE52A}"/>
          </ac:spMkLst>
        </pc:spChg>
        <pc:spChg chg="del">
          <ac:chgData name="Megha Bisht" userId="0191811a-9c79-411e-803d-58d7e0288f29" providerId="ADAL" clId="{1E108EA1-3909-364B-88DE-E76FC68BBEB4}" dt="2022-11-22T22:02:43.633" v="9874" actId="478"/>
          <ac:spMkLst>
            <pc:docMk/>
            <pc:sldMk cId="584929733" sldId="280"/>
            <ac:spMk id="15" creationId="{79FAD831-3A5E-07F9-742C-971623CEEAB9}"/>
          </ac:spMkLst>
        </pc:spChg>
        <pc:spChg chg="del">
          <ac:chgData name="Megha Bisht" userId="0191811a-9c79-411e-803d-58d7e0288f29" providerId="ADAL" clId="{1E108EA1-3909-364B-88DE-E76FC68BBEB4}" dt="2022-11-22T22:02:54.674" v="9879" actId="478"/>
          <ac:spMkLst>
            <pc:docMk/>
            <pc:sldMk cId="584929733" sldId="280"/>
            <ac:spMk id="16" creationId="{09353F56-3D9E-92D2-0473-ECB725130D1C}"/>
          </ac:spMkLst>
        </pc:spChg>
        <pc:spChg chg="del">
          <ac:chgData name="Megha Bisht" userId="0191811a-9c79-411e-803d-58d7e0288f29" providerId="ADAL" clId="{1E108EA1-3909-364B-88DE-E76FC68BBEB4}" dt="2022-11-22T22:03:10.420" v="9884" actId="478"/>
          <ac:spMkLst>
            <pc:docMk/>
            <pc:sldMk cId="584929733" sldId="280"/>
            <ac:spMk id="17" creationId="{4BA2C4C5-1342-DAA1-0F4B-6174637F53B5}"/>
          </ac:spMkLst>
        </pc:spChg>
        <pc:spChg chg="del">
          <ac:chgData name="Megha Bisht" userId="0191811a-9c79-411e-803d-58d7e0288f29" providerId="ADAL" clId="{1E108EA1-3909-364B-88DE-E76FC68BBEB4}" dt="2022-11-22T22:03:26.333" v="9891" actId="478"/>
          <ac:spMkLst>
            <pc:docMk/>
            <pc:sldMk cId="584929733" sldId="280"/>
            <ac:spMk id="18" creationId="{8DD61386-44BE-E3F5-C417-BEDF42E26FE7}"/>
          </ac:spMkLst>
        </pc:spChg>
        <pc:spChg chg="del">
          <ac:chgData name="Megha Bisht" userId="0191811a-9c79-411e-803d-58d7e0288f29" providerId="ADAL" clId="{1E108EA1-3909-364B-88DE-E76FC68BBEB4}" dt="2022-11-22T22:05:11.748" v="9919" actId="478"/>
          <ac:spMkLst>
            <pc:docMk/>
            <pc:sldMk cId="584929733" sldId="280"/>
            <ac:spMk id="25" creationId="{68D7D725-24B5-2D6B-8C94-7BFD4D818663}"/>
          </ac:spMkLst>
        </pc:spChg>
        <pc:spChg chg="del">
          <ac:chgData name="Megha Bisht" userId="0191811a-9c79-411e-803d-58d7e0288f29" providerId="ADAL" clId="{1E108EA1-3909-364B-88DE-E76FC68BBEB4}" dt="2022-11-22T22:05:10.459" v="9918" actId="478"/>
          <ac:spMkLst>
            <pc:docMk/>
            <pc:sldMk cId="584929733" sldId="280"/>
            <ac:spMk id="26" creationId="{2A6EA48E-87B2-8E85-B3EC-3182E14AE98A}"/>
          </ac:spMkLst>
        </pc:spChg>
        <pc:spChg chg="del">
          <ac:chgData name="Megha Bisht" userId="0191811a-9c79-411e-803d-58d7e0288f29" providerId="ADAL" clId="{1E108EA1-3909-364B-88DE-E76FC68BBEB4}" dt="2022-11-22T22:05:07.116" v="9917" actId="478"/>
          <ac:spMkLst>
            <pc:docMk/>
            <pc:sldMk cId="584929733" sldId="280"/>
            <ac:spMk id="27" creationId="{B126D7FC-2643-2AC1-C702-C8DCD0B3288F}"/>
          </ac:spMkLst>
        </pc:spChg>
        <pc:spChg chg="del">
          <ac:chgData name="Megha Bisht" userId="0191811a-9c79-411e-803d-58d7e0288f29" providerId="ADAL" clId="{1E108EA1-3909-364B-88DE-E76FC68BBEB4}" dt="2022-11-22T22:05:07.116" v="9917" actId="478"/>
          <ac:spMkLst>
            <pc:docMk/>
            <pc:sldMk cId="584929733" sldId="280"/>
            <ac:spMk id="30" creationId="{9537DB77-FBE2-AF32-A3F9-7EC7DC1FEF66}"/>
          </ac:spMkLst>
        </pc:spChg>
        <pc:spChg chg="del">
          <ac:chgData name="Megha Bisht" userId="0191811a-9c79-411e-803d-58d7e0288f29" providerId="ADAL" clId="{1E108EA1-3909-364B-88DE-E76FC68BBEB4}" dt="2022-11-22T22:03:35.842" v="9895" actId="478"/>
          <ac:spMkLst>
            <pc:docMk/>
            <pc:sldMk cId="584929733" sldId="280"/>
            <ac:spMk id="31" creationId="{A53746D8-C459-0DBC-9C05-8C7CB0747DEB}"/>
          </ac:spMkLst>
        </pc:spChg>
        <pc:spChg chg="del">
          <ac:chgData name="Megha Bisht" userId="0191811a-9c79-411e-803d-58d7e0288f29" providerId="ADAL" clId="{1E108EA1-3909-364B-88DE-E76FC68BBEB4}" dt="2022-11-22T22:03:53.794" v="9903" actId="478"/>
          <ac:spMkLst>
            <pc:docMk/>
            <pc:sldMk cId="584929733" sldId="280"/>
            <ac:spMk id="32" creationId="{CA17BC2E-2051-3E41-39F8-FECCFF74D683}"/>
          </ac:spMkLst>
        </pc:spChg>
        <pc:spChg chg="del">
          <ac:chgData name="Megha Bisht" userId="0191811a-9c79-411e-803d-58d7e0288f29" providerId="ADAL" clId="{1E108EA1-3909-364B-88DE-E76FC68BBEB4}" dt="2022-11-22T22:04:05.347" v="9907" actId="478"/>
          <ac:spMkLst>
            <pc:docMk/>
            <pc:sldMk cId="584929733" sldId="280"/>
            <ac:spMk id="36" creationId="{42D357AF-CF9B-1B51-1B96-7D48CBD3D7CC}"/>
          </ac:spMkLst>
        </pc:spChg>
        <pc:spChg chg="del">
          <ac:chgData name="Megha Bisht" userId="0191811a-9c79-411e-803d-58d7e0288f29" providerId="ADAL" clId="{1E108EA1-3909-364B-88DE-E76FC68BBEB4}" dt="2022-11-22T22:03:44.797" v="9899" actId="478"/>
          <ac:spMkLst>
            <pc:docMk/>
            <pc:sldMk cId="584929733" sldId="280"/>
            <ac:spMk id="38" creationId="{122C8F7F-314F-DD8E-E312-7FC57E69C833}"/>
          </ac:spMkLst>
        </pc:spChg>
        <pc:spChg chg="del">
          <ac:chgData name="Megha Bisht" userId="0191811a-9c79-411e-803d-58d7e0288f29" providerId="ADAL" clId="{1E108EA1-3909-364B-88DE-E76FC68BBEB4}" dt="2022-11-22T22:05:02.349" v="9915" actId="478"/>
          <ac:spMkLst>
            <pc:docMk/>
            <pc:sldMk cId="584929733" sldId="280"/>
            <ac:spMk id="45" creationId="{A7207736-2F8B-E276-0D9D-1C9DC0471D00}"/>
          </ac:spMkLst>
        </pc:spChg>
        <pc:spChg chg="del">
          <ac:chgData name="Megha Bisht" userId="0191811a-9c79-411e-803d-58d7e0288f29" providerId="ADAL" clId="{1E108EA1-3909-364B-88DE-E76FC68BBEB4}" dt="2022-11-22T22:04:59.688" v="9914" actId="478"/>
          <ac:spMkLst>
            <pc:docMk/>
            <pc:sldMk cId="584929733" sldId="280"/>
            <ac:spMk id="46" creationId="{8CCE2073-BDDA-5312-993C-69220A551706}"/>
          </ac:spMkLst>
        </pc:spChg>
        <pc:spChg chg="del">
          <ac:chgData name="Megha Bisht" userId="0191811a-9c79-411e-803d-58d7e0288f29" providerId="ADAL" clId="{1E108EA1-3909-364B-88DE-E76FC68BBEB4}" dt="2022-11-22T22:04:57.745" v="9913" actId="478"/>
          <ac:spMkLst>
            <pc:docMk/>
            <pc:sldMk cId="584929733" sldId="280"/>
            <ac:spMk id="47" creationId="{13D81494-339F-7788-FE91-96DB80E3905D}"/>
          </ac:spMkLst>
        </pc:spChg>
        <pc:spChg chg="del">
          <ac:chgData name="Megha Bisht" userId="0191811a-9c79-411e-803d-58d7e0288f29" providerId="ADAL" clId="{1E108EA1-3909-364B-88DE-E76FC68BBEB4}" dt="2022-11-22T22:05:04.274" v="9916" actId="478"/>
          <ac:spMkLst>
            <pc:docMk/>
            <pc:sldMk cId="584929733" sldId="280"/>
            <ac:spMk id="50" creationId="{837EDE25-52A3-8AEC-309E-13E81F64C546}"/>
          </ac:spMkLst>
        </pc:spChg>
        <pc:picChg chg="add mod">
          <ac:chgData name="Megha Bisht" userId="0191811a-9c79-411e-803d-58d7e0288f29" providerId="ADAL" clId="{1E108EA1-3909-364B-88DE-E76FC68BBEB4}" dt="2022-11-22T22:02:29.027" v="9871" actId="1076"/>
          <ac:picMkLst>
            <pc:docMk/>
            <pc:sldMk cId="584929733" sldId="280"/>
            <ac:picMk id="13" creationId="{90AA8F6A-8952-7A3B-4F48-ECE39F823207}"/>
          </ac:picMkLst>
        </pc:picChg>
        <pc:picChg chg="add mod">
          <ac:chgData name="Megha Bisht" userId="0191811a-9c79-411e-803d-58d7e0288f29" providerId="ADAL" clId="{1E108EA1-3909-364B-88DE-E76FC68BBEB4}" dt="2022-11-22T22:02:18.680" v="9866" actId="1076"/>
          <ac:picMkLst>
            <pc:docMk/>
            <pc:sldMk cId="584929733" sldId="280"/>
            <ac:picMk id="19" creationId="{4763B347-91BD-C108-89B8-0DA845F6D277}"/>
          </ac:picMkLst>
        </pc:picChg>
        <pc:picChg chg="add mod">
          <ac:chgData name="Megha Bisht" userId="0191811a-9c79-411e-803d-58d7e0288f29" providerId="ADAL" clId="{1E108EA1-3909-364B-88DE-E76FC68BBEB4}" dt="2022-11-22T22:02:20.346" v="9867" actId="1076"/>
          <ac:picMkLst>
            <pc:docMk/>
            <pc:sldMk cId="584929733" sldId="280"/>
            <ac:picMk id="28" creationId="{72E0202B-0B0F-59F8-6534-8C7641607665}"/>
          </ac:picMkLst>
        </pc:picChg>
        <pc:picChg chg="add mod">
          <ac:chgData name="Megha Bisht" userId="0191811a-9c79-411e-803d-58d7e0288f29" providerId="ADAL" clId="{1E108EA1-3909-364B-88DE-E76FC68BBEB4}" dt="2022-11-22T22:03:22.485" v="9888" actId="1076"/>
          <ac:picMkLst>
            <pc:docMk/>
            <pc:sldMk cId="584929733" sldId="280"/>
            <ac:picMk id="29" creationId="{71E5989C-6378-7525-CEDC-35C4DB27089B}"/>
          </ac:picMkLst>
        </pc:picChg>
        <pc:picChg chg="add mod">
          <ac:chgData name="Megha Bisht" userId="0191811a-9c79-411e-803d-58d7e0288f29" providerId="ADAL" clId="{1E108EA1-3909-364B-88DE-E76FC68BBEB4}" dt="2022-11-22T22:02:45.640" v="9875" actId="1076"/>
          <ac:picMkLst>
            <pc:docMk/>
            <pc:sldMk cId="584929733" sldId="280"/>
            <ac:picMk id="43" creationId="{68B46458-886F-3216-A688-FA0291FF10A5}"/>
          </ac:picMkLst>
        </pc:picChg>
        <pc:picChg chg="add mod">
          <ac:chgData name="Megha Bisht" userId="0191811a-9c79-411e-803d-58d7e0288f29" providerId="ADAL" clId="{1E108EA1-3909-364B-88DE-E76FC68BBEB4}" dt="2022-11-22T22:02:56.616" v="9880" actId="1076"/>
          <ac:picMkLst>
            <pc:docMk/>
            <pc:sldMk cId="584929733" sldId="280"/>
            <ac:picMk id="48" creationId="{761E3E83-EA39-FD45-CDF3-BE9C1F47802B}"/>
          </ac:picMkLst>
        </pc:picChg>
        <pc:picChg chg="add mod">
          <ac:chgData name="Megha Bisht" userId="0191811a-9c79-411e-803d-58d7e0288f29" providerId="ADAL" clId="{1E108EA1-3909-364B-88DE-E76FC68BBEB4}" dt="2022-11-22T22:03:12.512" v="9885" actId="1076"/>
          <ac:picMkLst>
            <pc:docMk/>
            <pc:sldMk cId="584929733" sldId="280"/>
            <ac:picMk id="49" creationId="{57A56978-B21C-1CAF-7103-3824B9CC15F7}"/>
          </ac:picMkLst>
        </pc:picChg>
        <pc:picChg chg="add mod">
          <ac:chgData name="Megha Bisht" userId="0191811a-9c79-411e-803d-58d7e0288f29" providerId="ADAL" clId="{1E108EA1-3909-364B-88DE-E76FC68BBEB4}" dt="2022-11-22T22:03:28.111" v="9892" actId="1076"/>
          <ac:picMkLst>
            <pc:docMk/>
            <pc:sldMk cId="584929733" sldId="280"/>
            <ac:picMk id="61" creationId="{FAA882A1-1AB1-5AE3-37ED-846C267F3D23}"/>
          </ac:picMkLst>
        </pc:picChg>
        <pc:picChg chg="add mod">
          <ac:chgData name="Megha Bisht" userId="0191811a-9c79-411e-803d-58d7e0288f29" providerId="ADAL" clId="{1E108EA1-3909-364B-88DE-E76FC68BBEB4}" dt="2022-11-22T22:03:38.057" v="9896" actId="1076"/>
          <ac:picMkLst>
            <pc:docMk/>
            <pc:sldMk cId="584929733" sldId="280"/>
            <ac:picMk id="63" creationId="{28612019-5BE7-AF5F-A0AB-4DEC144D2A8A}"/>
          </ac:picMkLst>
        </pc:picChg>
        <pc:picChg chg="add mod">
          <ac:chgData name="Megha Bisht" userId="0191811a-9c79-411e-803d-58d7e0288f29" providerId="ADAL" clId="{1E108EA1-3909-364B-88DE-E76FC68BBEB4}" dt="2022-11-22T22:03:46.908" v="9900" actId="1076"/>
          <ac:picMkLst>
            <pc:docMk/>
            <pc:sldMk cId="584929733" sldId="280"/>
            <ac:picMk id="64" creationId="{51B70F37-DA8E-CD53-4215-6E530729EB88}"/>
          </ac:picMkLst>
        </pc:picChg>
        <pc:picChg chg="add mod">
          <ac:chgData name="Megha Bisht" userId="0191811a-9c79-411e-803d-58d7e0288f29" providerId="ADAL" clId="{1E108EA1-3909-364B-88DE-E76FC68BBEB4}" dt="2022-11-22T22:16:12.220" v="9941" actId="1076"/>
          <ac:picMkLst>
            <pc:docMk/>
            <pc:sldMk cId="584929733" sldId="280"/>
            <ac:picMk id="65" creationId="{0FC15C3C-C749-04FE-2310-E813DA24DAD5}"/>
          </ac:picMkLst>
        </pc:picChg>
        <pc:picChg chg="add mod">
          <ac:chgData name="Megha Bisht" userId="0191811a-9c79-411e-803d-58d7e0288f29" providerId="ADAL" clId="{1E108EA1-3909-364B-88DE-E76FC68BBEB4}" dt="2022-11-22T22:16:08.523" v="9940" actId="1076"/>
          <ac:picMkLst>
            <pc:docMk/>
            <pc:sldMk cId="584929733" sldId="280"/>
            <ac:picMk id="66" creationId="{0A058605-A2B8-C8D4-2B2C-5B37F33E42DD}"/>
          </ac:picMkLst>
        </pc:picChg>
        <pc:picChg chg="add mod">
          <ac:chgData name="Megha Bisht" userId="0191811a-9c79-411e-803d-58d7e0288f29" providerId="ADAL" clId="{1E108EA1-3909-364B-88DE-E76FC68BBEB4}" dt="2022-11-22T22:15:26.926" v="9926" actId="1076"/>
          <ac:picMkLst>
            <pc:docMk/>
            <pc:sldMk cId="584929733" sldId="280"/>
            <ac:picMk id="67" creationId="{A13A41A5-1DF0-870C-4FB4-570361B9D79E}"/>
          </ac:picMkLst>
        </pc:picChg>
        <pc:picChg chg="add del mod">
          <ac:chgData name="Megha Bisht" userId="0191811a-9c79-411e-803d-58d7e0288f29" providerId="ADAL" clId="{1E108EA1-3909-364B-88DE-E76FC68BBEB4}" dt="2022-11-22T22:15:36.936" v="9930" actId="21"/>
          <ac:picMkLst>
            <pc:docMk/>
            <pc:sldMk cId="584929733" sldId="280"/>
            <ac:picMk id="68" creationId="{54235F3F-D95B-C797-FD22-122BC72CEED2}"/>
          </ac:picMkLst>
        </pc:picChg>
        <pc:picChg chg="add mod">
          <ac:chgData name="Megha Bisht" userId="0191811a-9c79-411e-803d-58d7e0288f29" providerId="ADAL" clId="{1E108EA1-3909-364B-88DE-E76FC68BBEB4}" dt="2022-11-22T22:16:00.404" v="9937" actId="14100"/>
          <ac:picMkLst>
            <pc:docMk/>
            <pc:sldMk cId="584929733" sldId="280"/>
            <ac:picMk id="69" creationId="{814B5A6B-6EFA-AFB8-5233-35DFC3F1B2CA}"/>
          </ac:picMkLst>
        </pc:picChg>
        <pc:picChg chg="add del mod">
          <ac:chgData name="Megha Bisht" userId="0191811a-9c79-411e-803d-58d7e0288f29" providerId="ADAL" clId="{1E108EA1-3909-364B-88DE-E76FC68BBEB4}" dt="2022-11-22T22:15:35.056" v="9929" actId="478"/>
          <ac:picMkLst>
            <pc:docMk/>
            <pc:sldMk cId="584929733" sldId="280"/>
            <ac:picMk id="1026" creationId="{7E6E24D2-37DB-8F61-3BD3-A6FF5FA8804D}"/>
          </ac:picMkLst>
        </pc:picChg>
      </pc:sldChg>
      <pc:sldChg chg="delSp add mod">
        <pc:chgData name="Megha Bisht" userId="0191811a-9c79-411e-803d-58d7e0288f29" providerId="ADAL" clId="{1E108EA1-3909-364B-88DE-E76FC68BBEB4}" dt="2022-11-23T22:21:58.214" v="22911" actId="478"/>
        <pc:sldMkLst>
          <pc:docMk/>
          <pc:sldMk cId="3174474374" sldId="280"/>
        </pc:sldMkLst>
        <pc:spChg chg="del">
          <ac:chgData name="Megha Bisht" userId="0191811a-9c79-411e-803d-58d7e0288f29" providerId="ADAL" clId="{1E108EA1-3909-364B-88DE-E76FC68BBEB4}" dt="2022-11-23T22:21:55.706" v="22910" actId="478"/>
          <ac:spMkLst>
            <pc:docMk/>
            <pc:sldMk cId="3174474374" sldId="280"/>
            <ac:spMk id="2" creationId="{23D103FA-A541-2406-21F1-74EFCE523C39}"/>
          </ac:spMkLst>
        </pc:spChg>
        <pc:spChg chg="del">
          <ac:chgData name="Megha Bisht" userId="0191811a-9c79-411e-803d-58d7e0288f29" providerId="ADAL" clId="{1E108EA1-3909-364B-88DE-E76FC68BBEB4}" dt="2022-11-23T22:21:58.214" v="22911" actId="478"/>
          <ac:spMkLst>
            <pc:docMk/>
            <pc:sldMk cId="3174474374" sldId="280"/>
            <ac:spMk id="6" creationId="{50C037BE-97E8-5C35-74F6-69C148A01FF5}"/>
          </ac:spMkLst>
        </pc:spChg>
      </pc:sldChg>
      <pc:sldChg chg="addSp delSp modSp mod">
        <pc:chgData name="Megha Bisht" userId="0191811a-9c79-411e-803d-58d7e0288f29" providerId="ADAL" clId="{1E108EA1-3909-364B-88DE-E76FC68BBEB4}" dt="2022-11-23T20:06:18.508" v="16796" actId="478"/>
        <pc:sldMkLst>
          <pc:docMk/>
          <pc:sldMk cId="3476231578" sldId="281"/>
        </pc:sldMkLst>
        <pc:spChg chg="del">
          <ac:chgData name="Megha Bisht" userId="0191811a-9c79-411e-803d-58d7e0288f29" providerId="ADAL" clId="{1E108EA1-3909-364B-88DE-E76FC68BBEB4}" dt="2022-11-22T05:18:46.215" v="136" actId="478"/>
          <ac:spMkLst>
            <pc:docMk/>
            <pc:sldMk cId="3476231578" sldId="281"/>
            <ac:spMk id="2" creationId="{DB98CE3A-14FA-5D33-7EEC-5736DB497572}"/>
          </ac:spMkLst>
        </pc:spChg>
        <pc:spChg chg="del">
          <ac:chgData name="Megha Bisht" userId="0191811a-9c79-411e-803d-58d7e0288f29" providerId="ADAL" clId="{1E108EA1-3909-364B-88DE-E76FC68BBEB4}" dt="2022-11-22T05:19:11.850" v="147" actId="478"/>
          <ac:spMkLst>
            <pc:docMk/>
            <pc:sldMk cId="3476231578" sldId="281"/>
            <ac:spMk id="6" creationId="{41C97ED3-14B9-2604-46F2-0CB58A0AE8EE}"/>
          </ac:spMkLst>
        </pc:spChg>
        <pc:spChg chg="del">
          <ac:chgData name="Megha Bisht" userId="0191811a-9c79-411e-803d-58d7e0288f29" providerId="ADAL" clId="{1E108EA1-3909-364B-88DE-E76FC68BBEB4}" dt="2022-11-22T05:20:32.669" v="157" actId="478"/>
          <ac:spMkLst>
            <pc:docMk/>
            <pc:sldMk cId="3476231578" sldId="281"/>
            <ac:spMk id="10" creationId="{72FC22E0-A7C5-5115-0A97-3773764F7921}"/>
          </ac:spMkLst>
        </pc:spChg>
        <pc:spChg chg="del">
          <ac:chgData name="Megha Bisht" userId="0191811a-9c79-411e-803d-58d7e0288f29" providerId="ADAL" clId="{1E108EA1-3909-364B-88DE-E76FC68BBEB4}" dt="2022-11-22T05:21:47.211" v="181" actId="478"/>
          <ac:spMkLst>
            <pc:docMk/>
            <pc:sldMk cId="3476231578" sldId="281"/>
            <ac:spMk id="11" creationId="{A052E2DC-2B34-AD23-EF79-A0FEE73EE52A}"/>
          </ac:spMkLst>
        </pc:spChg>
        <pc:spChg chg="del">
          <ac:chgData name="Megha Bisht" userId="0191811a-9c79-411e-803d-58d7e0288f29" providerId="ADAL" clId="{1E108EA1-3909-364B-88DE-E76FC68BBEB4}" dt="2022-11-22T06:47:28.456" v="1648" actId="478"/>
          <ac:spMkLst>
            <pc:docMk/>
            <pc:sldMk cId="3476231578" sldId="281"/>
            <ac:spMk id="13" creationId="{52FCF324-FCB7-8E73-B42D-1B95BC1CF6EB}"/>
          </ac:spMkLst>
        </pc:spChg>
        <pc:spChg chg="del">
          <ac:chgData name="Megha Bisht" userId="0191811a-9c79-411e-803d-58d7e0288f29" providerId="ADAL" clId="{1E108EA1-3909-364B-88DE-E76FC68BBEB4}" dt="2022-11-22T06:47:41.704" v="1653" actId="478"/>
          <ac:spMkLst>
            <pc:docMk/>
            <pc:sldMk cId="3476231578" sldId="281"/>
            <ac:spMk id="15" creationId="{34A3D9CC-EAB3-C1DF-3A17-254E621F7E52}"/>
          </ac:spMkLst>
        </pc:spChg>
        <pc:spChg chg="del">
          <ac:chgData name="Megha Bisht" userId="0191811a-9c79-411e-803d-58d7e0288f29" providerId="ADAL" clId="{1E108EA1-3909-364B-88DE-E76FC68BBEB4}" dt="2022-11-22T06:58:07.777" v="2400" actId="478"/>
          <ac:spMkLst>
            <pc:docMk/>
            <pc:sldMk cId="3476231578" sldId="281"/>
            <ac:spMk id="16" creationId="{9589A7F7-85C1-4E44-3A4B-7588360A8BEA}"/>
          </ac:spMkLst>
        </pc:spChg>
        <pc:spChg chg="del">
          <ac:chgData name="Megha Bisht" userId="0191811a-9c79-411e-803d-58d7e0288f29" providerId="ADAL" clId="{1E108EA1-3909-364B-88DE-E76FC68BBEB4}" dt="2022-11-22T06:58:18.575" v="2403" actId="478"/>
          <ac:spMkLst>
            <pc:docMk/>
            <pc:sldMk cId="3476231578" sldId="281"/>
            <ac:spMk id="17" creationId="{A3AF45BA-BDAA-A49F-DF7F-F4747C2E8AEA}"/>
          </ac:spMkLst>
        </pc:spChg>
        <pc:spChg chg="del">
          <ac:chgData name="Megha Bisht" userId="0191811a-9c79-411e-803d-58d7e0288f29" providerId="ADAL" clId="{1E108EA1-3909-364B-88DE-E76FC68BBEB4}" dt="2022-11-22T06:58:37.949" v="2409" actId="478"/>
          <ac:spMkLst>
            <pc:docMk/>
            <pc:sldMk cId="3476231578" sldId="281"/>
            <ac:spMk id="18" creationId="{A70B8140-CA7E-D26B-F2E2-BB36DFFC6C7F}"/>
          </ac:spMkLst>
        </pc:spChg>
        <pc:spChg chg="del">
          <ac:chgData name="Megha Bisht" userId="0191811a-9c79-411e-803d-58d7e0288f29" providerId="ADAL" clId="{1E108EA1-3909-364B-88DE-E76FC68BBEB4}" dt="2022-11-22T06:58:53.680" v="2413" actId="478"/>
          <ac:spMkLst>
            <pc:docMk/>
            <pc:sldMk cId="3476231578" sldId="281"/>
            <ac:spMk id="19" creationId="{E0B7BFC0-7E42-E871-0F0F-74F407DAB906}"/>
          </ac:spMkLst>
        </pc:spChg>
        <pc:spChg chg="del">
          <ac:chgData name="Megha Bisht" userId="0191811a-9c79-411e-803d-58d7e0288f29" providerId="ADAL" clId="{1E108EA1-3909-364B-88DE-E76FC68BBEB4}" dt="2022-11-22T06:59:02.805" v="2417" actId="478"/>
          <ac:spMkLst>
            <pc:docMk/>
            <pc:sldMk cId="3476231578" sldId="281"/>
            <ac:spMk id="23" creationId="{6E29B253-DF04-D86C-5601-4E56EFD3EE38}"/>
          </ac:spMkLst>
        </pc:spChg>
        <pc:spChg chg="del">
          <ac:chgData name="Megha Bisht" userId="0191811a-9c79-411e-803d-58d7e0288f29" providerId="ADAL" clId="{1E108EA1-3909-364B-88DE-E76FC68BBEB4}" dt="2022-11-23T05:37:14.741" v="10236" actId="478"/>
          <ac:spMkLst>
            <pc:docMk/>
            <pc:sldMk cId="3476231578" sldId="281"/>
            <ac:spMk id="25" creationId="{68D7D725-24B5-2D6B-8C94-7BFD4D818663}"/>
          </ac:spMkLst>
        </pc:spChg>
        <pc:spChg chg="del">
          <ac:chgData name="Megha Bisht" userId="0191811a-9c79-411e-803d-58d7e0288f29" providerId="ADAL" clId="{1E108EA1-3909-364B-88DE-E76FC68BBEB4}" dt="2022-11-23T05:37:14.741" v="10236" actId="478"/>
          <ac:spMkLst>
            <pc:docMk/>
            <pc:sldMk cId="3476231578" sldId="281"/>
            <ac:spMk id="26" creationId="{2A6EA48E-87B2-8E85-B3EC-3182E14AE98A}"/>
          </ac:spMkLst>
        </pc:spChg>
        <pc:spChg chg="del">
          <ac:chgData name="Megha Bisht" userId="0191811a-9c79-411e-803d-58d7e0288f29" providerId="ADAL" clId="{1E108EA1-3909-364B-88DE-E76FC68BBEB4}" dt="2022-11-23T05:37:14.741" v="10236" actId="478"/>
          <ac:spMkLst>
            <pc:docMk/>
            <pc:sldMk cId="3476231578" sldId="281"/>
            <ac:spMk id="27" creationId="{B126D7FC-2643-2AC1-C702-C8DCD0B3288F}"/>
          </ac:spMkLst>
        </pc:spChg>
        <pc:spChg chg="del">
          <ac:chgData name="Megha Bisht" userId="0191811a-9c79-411e-803d-58d7e0288f29" providerId="ADAL" clId="{1E108EA1-3909-364B-88DE-E76FC68BBEB4}" dt="2022-11-22T06:59:10.072" v="2419" actId="478"/>
          <ac:spMkLst>
            <pc:docMk/>
            <pc:sldMk cId="3476231578" sldId="281"/>
            <ac:spMk id="28" creationId="{F12ADC8B-B51D-E2A2-1910-05E7B22F9C97}"/>
          </ac:spMkLst>
        </pc:spChg>
        <pc:spChg chg="del">
          <ac:chgData name="Megha Bisht" userId="0191811a-9c79-411e-803d-58d7e0288f29" providerId="ADAL" clId="{1E108EA1-3909-364B-88DE-E76FC68BBEB4}" dt="2022-11-23T05:36:58.206" v="10230" actId="478"/>
          <ac:spMkLst>
            <pc:docMk/>
            <pc:sldMk cId="3476231578" sldId="281"/>
            <ac:spMk id="30" creationId="{9537DB77-FBE2-AF32-A3F9-7EC7DC1FEF66}"/>
          </ac:spMkLst>
        </pc:spChg>
        <pc:spChg chg="add del mod">
          <ac:chgData name="Megha Bisht" userId="0191811a-9c79-411e-803d-58d7e0288f29" providerId="ADAL" clId="{1E108EA1-3909-364B-88DE-E76FC68BBEB4}" dt="2022-11-22T05:18:40.850" v="134" actId="478"/>
          <ac:spMkLst>
            <pc:docMk/>
            <pc:sldMk cId="3476231578" sldId="281"/>
            <ac:spMk id="40" creationId="{818F5753-0E51-AFD1-9641-6CA829DBC6EA}"/>
          </ac:spMkLst>
        </pc:spChg>
        <pc:spChg chg="add del mod">
          <ac:chgData name="Megha Bisht" userId="0191811a-9c79-411e-803d-58d7e0288f29" providerId="ADAL" clId="{1E108EA1-3909-364B-88DE-E76FC68BBEB4}" dt="2022-11-22T05:20:32.920" v="159"/>
          <ac:spMkLst>
            <pc:docMk/>
            <pc:sldMk cId="3476231578" sldId="281"/>
            <ac:spMk id="44" creationId="{9EA163DB-238A-79B0-E23D-E88A428A8A09}"/>
          </ac:spMkLst>
        </pc:spChg>
        <pc:spChg chg="del">
          <ac:chgData name="Megha Bisht" userId="0191811a-9c79-411e-803d-58d7e0288f29" providerId="ADAL" clId="{1E108EA1-3909-364B-88DE-E76FC68BBEB4}" dt="2022-11-23T05:37:07.998" v="10235" actId="478"/>
          <ac:spMkLst>
            <pc:docMk/>
            <pc:sldMk cId="3476231578" sldId="281"/>
            <ac:spMk id="45" creationId="{A7207736-2F8B-E276-0D9D-1C9DC0471D00}"/>
          </ac:spMkLst>
        </pc:spChg>
        <pc:spChg chg="del">
          <ac:chgData name="Megha Bisht" userId="0191811a-9c79-411e-803d-58d7e0288f29" providerId="ADAL" clId="{1E108EA1-3909-364B-88DE-E76FC68BBEB4}" dt="2022-11-23T05:37:14.741" v="10236" actId="478"/>
          <ac:spMkLst>
            <pc:docMk/>
            <pc:sldMk cId="3476231578" sldId="281"/>
            <ac:spMk id="46" creationId="{8CCE2073-BDDA-5312-993C-69220A551706}"/>
          </ac:spMkLst>
        </pc:spChg>
        <pc:spChg chg="del">
          <ac:chgData name="Megha Bisht" userId="0191811a-9c79-411e-803d-58d7e0288f29" providerId="ADAL" clId="{1E108EA1-3909-364B-88DE-E76FC68BBEB4}" dt="2022-11-23T05:37:14.741" v="10236" actId="478"/>
          <ac:spMkLst>
            <pc:docMk/>
            <pc:sldMk cId="3476231578" sldId="281"/>
            <ac:spMk id="47" creationId="{13D81494-339F-7788-FE91-96DB80E3905D}"/>
          </ac:spMkLst>
        </pc:spChg>
        <pc:spChg chg="del mod">
          <ac:chgData name="Megha Bisht" userId="0191811a-9c79-411e-803d-58d7e0288f29" providerId="ADAL" clId="{1E108EA1-3909-364B-88DE-E76FC68BBEB4}" dt="2022-11-23T05:37:04.238" v="10234" actId="478"/>
          <ac:spMkLst>
            <pc:docMk/>
            <pc:sldMk cId="3476231578" sldId="281"/>
            <ac:spMk id="50" creationId="{837EDE25-52A3-8AEC-309E-13E81F64C546}"/>
          </ac:spMkLst>
        </pc:spChg>
        <pc:spChg chg="add del mod">
          <ac:chgData name="Megha Bisht" userId="0191811a-9c79-411e-803d-58d7e0288f29" providerId="ADAL" clId="{1E108EA1-3909-364B-88DE-E76FC68BBEB4}" dt="2022-11-22T05:20:58.708" v="169"/>
          <ac:spMkLst>
            <pc:docMk/>
            <pc:sldMk cId="3476231578" sldId="281"/>
            <ac:spMk id="63" creationId="{2DE989C7-2EA9-E1A4-CFD5-3E9DC39DA325}"/>
          </ac:spMkLst>
        </pc:spChg>
        <pc:spChg chg="add del mod">
          <ac:chgData name="Megha Bisht" userId="0191811a-9c79-411e-803d-58d7e0288f29" providerId="ADAL" clId="{1E108EA1-3909-364B-88DE-E76FC68BBEB4}" dt="2022-11-22T05:20:56.885" v="167" actId="478"/>
          <ac:spMkLst>
            <pc:docMk/>
            <pc:sldMk cId="3476231578" sldId="281"/>
            <ac:spMk id="66" creationId="{388CFCE3-10A1-D47C-D765-6C3E7FB8518C}"/>
          </ac:spMkLst>
        </pc:spChg>
        <pc:spChg chg="add del mod">
          <ac:chgData name="Megha Bisht" userId="0191811a-9c79-411e-803d-58d7e0288f29" providerId="ADAL" clId="{1E108EA1-3909-364B-88DE-E76FC68BBEB4}" dt="2022-11-22T05:21:20.409" v="175" actId="478"/>
          <ac:spMkLst>
            <pc:docMk/>
            <pc:sldMk cId="3476231578" sldId="281"/>
            <ac:spMk id="69" creationId="{27C9EDCB-0A71-5028-51F3-EE9BDA5751A3}"/>
          </ac:spMkLst>
        </pc:spChg>
        <pc:spChg chg="add del mod">
          <ac:chgData name="Megha Bisht" userId="0191811a-9c79-411e-803d-58d7e0288f29" providerId="ADAL" clId="{1E108EA1-3909-364B-88DE-E76FC68BBEB4}" dt="2022-11-22T05:21:43.788" v="179" actId="478"/>
          <ac:spMkLst>
            <pc:docMk/>
            <pc:sldMk cId="3476231578" sldId="281"/>
            <ac:spMk id="72" creationId="{C9E9A85A-A85A-F1C3-8277-2851EAC39A18}"/>
          </ac:spMkLst>
        </pc:spChg>
        <pc:spChg chg="add del mod">
          <ac:chgData name="Megha Bisht" userId="0191811a-9c79-411e-803d-58d7e0288f29" providerId="ADAL" clId="{1E108EA1-3909-364B-88DE-E76FC68BBEB4}" dt="2022-11-22T06:47:22.813" v="1645"/>
          <ac:spMkLst>
            <pc:docMk/>
            <pc:sldMk cId="3476231578" sldId="281"/>
            <ac:spMk id="73" creationId="{D752A5DA-DE11-0FDA-2851-DA6D92F9A0CA}"/>
          </ac:spMkLst>
        </pc:spChg>
        <pc:picChg chg="add mod">
          <ac:chgData name="Megha Bisht" userId="0191811a-9c79-411e-803d-58d7e0288f29" providerId="ADAL" clId="{1E108EA1-3909-364B-88DE-E76FC68BBEB4}" dt="2022-11-23T20:04:59.607" v="16779" actId="1076"/>
          <ac:picMkLst>
            <pc:docMk/>
            <pc:sldMk cId="3476231578" sldId="281"/>
            <ac:picMk id="2" creationId="{09279075-D7DD-B850-2955-4B84CB4B2D6E}"/>
          </ac:picMkLst>
        </pc:picChg>
        <pc:picChg chg="add mod">
          <ac:chgData name="Megha Bisht" userId="0191811a-9c79-411e-803d-58d7e0288f29" providerId="ADAL" clId="{1E108EA1-3909-364B-88DE-E76FC68BBEB4}" dt="2022-11-23T20:05:59.248" v="16790" actId="1076"/>
          <ac:picMkLst>
            <pc:docMk/>
            <pc:sldMk cId="3476231578" sldId="281"/>
            <ac:picMk id="6" creationId="{00583182-8275-C5D0-C606-36914E3CA04A}"/>
          </ac:picMkLst>
        </pc:picChg>
        <pc:picChg chg="add del mod">
          <ac:chgData name="Megha Bisht" userId="0191811a-9c79-411e-803d-58d7e0288f29" providerId="ADAL" clId="{1E108EA1-3909-364B-88DE-E76FC68BBEB4}" dt="2022-11-23T20:05:28.745" v="16784" actId="478"/>
          <ac:picMkLst>
            <pc:docMk/>
            <pc:sldMk cId="3476231578" sldId="281"/>
            <ac:picMk id="10" creationId="{996BCD93-F55E-FB4A-FCE3-3A1C82D32082}"/>
          </ac:picMkLst>
        </pc:picChg>
        <pc:picChg chg="add mod">
          <ac:chgData name="Megha Bisht" userId="0191811a-9c79-411e-803d-58d7e0288f29" providerId="ADAL" clId="{1E108EA1-3909-364B-88DE-E76FC68BBEB4}" dt="2022-11-23T20:05:41.668" v="16786" actId="1076"/>
          <ac:picMkLst>
            <pc:docMk/>
            <pc:sldMk cId="3476231578" sldId="281"/>
            <ac:picMk id="11" creationId="{656E486B-E525-ACDB-0176-71339C490FF1}"/>
          </ac:picMkLst>
        </pc:picChg>
        <pc:picChg chg="add mod">
          <ac:chgData name="Megha Bisht" userId="0191811a-9c79-411e-803d-58d7e0288f29" providerId="ADAL" clId="{1E108EA1-3909-364B-88DE-E76FC68BBEB4}" dt="2022-11-23T20:05:56.433" v="16789" actId="1076"/>
          <ac:picMkLst>
            <pc:docMk/>
            <pc:sldMk cId="3476231578" sldId="281"/>
            <ac:picMk id="13" creationId="{11117F3B-BE8D-CF63-FA09-EC3E30A5D762}"/>
          </ac:picMkLst>
        </pc:picChg>
        <pc:picChg chg="add del mod">
          <ac:chgData name="Megha Bisht" userId="0191811a-9c79-411e-803d-58d7e0288f29" providerId="ADAL" clId="{1E108EA1-3909-364B-88DE-E76FC68BBEB4}" dt="2022-11-23T20:06:06.459" v="16793" actId="478"/>
          <ac:picMkLst>
            <pc:docMk/>
            <pc:sldMk cId="3476231578" sldId="281"/>
            <ac:picMk id="15" creationId="{1333A02E-E211-ACA4-5921-3261352607C8}"/>
          </ac:picMkLst>
        </pc:picChg>
        <pc:picChg chg="add del mod">
          <ac:chgData name="Megha Bisht" userId="0191811a-9c79-411e-803d-58d7e0288f29" providerId="ADAL" clId="{1E108EA1-3909-364B-88DE-E76FC68BBEB4}" dt="2022-11-23T20:06:18.508" v="16796" actId="478"/>
          <ac:picMkLst>
            <pc:docMk/>
            <pc:sldMk cId="3476231578" sldId="281"/>
            <ac:picMk id="16" creationId="{3A914186-AEFF-3EBF-8054-6B93CE4603F6}"/>
          </ac:picMkLst>
        </pc:picChg>
        <pc:picChg chg="add mod">
          <ac:chgData name="Megha Bisht" userId="0191811a-9c79-411e-803d-58d7e0288f29" providerId="ADAL" clId="{1E108EA1-3909-364B-88DE-E76FC68BBEB4}" dt="2022-11-22T05:18:48.438" v="137" actId="1076"/>
          <ac:picMkLst>
            <pc:docMk/>
            <pc:sldMk cId="3476231578" sldId="281"/>
            <ac:picMk id="38" creationId="{46B788B9-D413-E08D-BC13-BD4866A867DF}"/>
          </ac:picMkLst>
        </pc:picChg>
        <pc:picChg chg="add mod">
          <ac:chgData name="Megha Bisht" userId="0191811a-9c79-411e-803d-58d7e0288f29" providerId="ADAL" clId="{1E108EA1-3909-364B-88DE-E76FC68BBEB4}" dt="2022-11-22T05:19:14.615" v="148" actId="1076"/>
          <ac:picMkLst>
            <pc:docMk/>
            <pc:sldMk cId="3476231578" sldId="281"/>
            <ac:picMk id="43" creationId="{C715E2F0-B165-9438-35C6-9C29DDD193EE}"/>
          </ac:picMkLst>
        </pc:picChg>
        <pc:picChg chg="add mod">
          <ac:chgData name="Megha Bisht" userId="0191811a-9c79-411e-803d-58d7e0288f29" providerId="ADAL" clId="{1E108EA1-3909-364B-88DE-E76FC68BBEB4}" dt="2022-11-22T05:20:38.138" v="162" actId="1076"/>
          <ac:picMkLst>
            <pc:docMk/>
            <pc:sldMk cId="3476231578" sldId="281"/>
            <ac:picMk id="49" creationId="{50AB0315-F7BA-5B09-F99D-1CBB099E5207}"/>
          </ac:picMkLst>
        </pc:picChg>
        <pc:picChg chg="add del mod">
          <ac:chgData name="Megha Bisht" userId="0191811a-9c79-411e-803d-58d7e0288f29" providerId="ADAL" clId="{1E108EA1-3909-364B-88DE-E76FC68BBEB4}" dt="2022-11-22T05:20:56.885" v="167" actId="478"/>
          <ac:picMkLst>
            <pc:docMk/>
            <pc:sldMk cId="3476231578" sldId="281"/>
            <ac:picMk id="65" creationId="{443FE2B5-7C45-FF72-D582-F751C31E04A3}"/>
          </ac:picMkLst>
        </pc:picChg>
        <pc:picChg chg="add del mod">
          <ac:chgData name="Megha Bisht" userId="0191811a-9c79-411e-803d-58d7e0288f29" providerId="ADAL" clId="{1E108EA1-3909-364B-88DE-E76FC68BBEB4}" dt="2022-11-22T05:21:20.409" v="175" actId="478"/>
          <ac:picMkLst>
            <pc:docMk/>
            <pc:sldMk cId="3476231578" sldId="281"/>
            <ac:picMk id="68" creationId="{D1A89E5F-205E-5EF5-9AB1-3032CFAC29F7}"/>
          </ac:picMkLst>
        </pc:picChg>
        <pc:picChg chg="add mod">
          <ac:chgData name="Megha Bisht" userId="0191811a-9c79-411e-803d-58d7e0288f29" providerId="ADAL" clId="{1E108EA1-3909-364B-88DE-E76FC68BBEB4}" dt="2022-11-22T05:21:55.902" v="186" actId="1076"/>
          <ac:picMkLst>
            <pc:docMk/>
            <pc:sldMk cId="3476231578" sldId="281"/>
            <ac:picMk id="71" creationId="{43E18150-D59F-C1E2-70C5-1A9FDA8541C1}"/>
          </ac:picMkLst>
        </pc:picChg>
        <pc:picChg chg="add mod">
          <ac:chgData name="Megha Bisht" userId="0191811a-9c79-411e-803d-58d7e0288f29" providerId="ADAL" clId="{1E108EA1-3909-364B-88DE-E76FC68BBEB4}" dt="2022-11-22T06:47:30.384" v="1649" actId="1076"/>
          <ac:picMkLst>
            <pc:docMk/>
            <pc:sldMk cId="3476231578" sldId="281"/>
            <ac:picMk id="74" creationId="{D90D7BCC-FB22-6C34-EC54-1B61AD8C2BAC}"/>
          </ac:picMkLst>
        </pc:picChg>
        <pc:picChg chg="add mod">
          <ac:chgData name="Megha Bisht" userId="0191811a-9c79-411e-803d-58d7e0288f29" providerId="ADAL" clId="{1E108EA1-3909-364B-88DE-E76FC68BBEB4}" dt="2022-11-22T06:47:43.277" v="1654" actId="1076"/>
          <ac:picMkLst>
            <pc:docMk/>
            <pc:sldMk cId="3476231578" sldId="281"/>
            <ac:picMk id="75" creationId="{2D4B4242-91FD-7CFD-0D0D-B5EBA795E458}"/>
          </ac:picMkLst>
        </pc:picChg>
        <pc:picChg chg="add mod">
          <ac:chgData name="Megha Bisht" userId="0191811a-9c79-411e-803d-58d7e0288f29" providerId="ADAL" clId="{1E108EA1-3909-364B-88DE-E76FC68BBEB4}" dt="2022-11-22T06:58:25.538" v="2406" actId="1076"/>
          <ac:picMkLst>
            <pc:docMk/>
            <pc:sldMk cId="3476231578" sldId="281"/>
            <ac:picMk id="76" creationId="{613FC973-8EEF-EF99-C8DA-87E0ACA2D92A}"/>
          </ac:picMkLst>
        </pc:picChg>
        <pc:picChg chg="add mod">
          <ac:chgData name="Megha Bisht" userId="0191811a-9c79-411e-803d-58d7e0288f29" providerId="ADAL" clId="{1E108EA1-3909-364B-88DE-E76FC68BBEB4}" dt="2022-11-22T06:58:22.010" v="2405" actId="1076"/>
          <ac:picMkLst>
            <pc:docMk/>
            <pc:sldMk cId="3476231578" sldId="281"/>
            <ac:picMk id="77" creationId="{EBB59D4A-7ACC-B5F8-A756-6A384827081A}"/>
          </ac:picMkLst>
        </pc:picChg>
        <pc:picChg chg="add mod">
          <ac:chgData name="Megha Bisht" userId="0191811a-9c79-411e-803d-58d7e0288f29" providerId="ADAL" clId="{1E108EA1-3909-364B-88DE-E76FC68BBEB4}" dt="2022-11-22T06:58:40.032" v="2410" actId="1076"/>
          <ac:picMkLst>
            <pc:docMk/>
            <pc:sldMk cId="3476231578" sldId="281"/>
            <ac:picMk id="78" creationId="{064EF6EC-A323-FB3A-D0DC-CE9388D759C7}"/>
          </ac:picMkLst>
        </pc:picChg>
        <pc:picChg chg="add mod">
          <ac:chgData name="Megha Bisht" userId="0191811a-9c79-411e-803d-58d7e0288f29" providerId="ADAL" clId="{1E108EA1-3909-364B-88DE-E76FC68BBEB4}" dt="2022-11-22T06:58:55.377" v="2414" actId="1076"/>
          <ac:picMkLst>
            <pc:docMk/>
            <pc:sldMk cId="3476231578" sldId="281"/>
            <ac:picMk id="79" creationId="{E6DFCD2B-F3AB-BB4B-F776-E6BA1D71BC64}"/>
          </ac:picMkLst>
        </pc:picChg>
        <pc:picChg chg="add mod">
          <ac:chgData name="Megha Bisht" userId="0191811a-9c79-411e-803d-58d7e0288f29" providerId="ADAL" clId="{1E108EA1-3909-364B-88DE-E76FC68BBEB4}" dt="2022-11-22T06:59:04.972" v="2418" actId="1076"/>
          <ac:picMkLst>
            <pc:docMk/>
            <pc:sldMk cId="3476231578" sldId="281"/>
            <ac:picMk id="80" creationId="{CC558E0C-CBDB-7B2E-2EA0-32B6B87327F2}"/>
          </ac:picMkLst>
        </pc:picChg>
        <pc:picChg chg="add mod">
          <ac:chgData name="Megha Bisht" userId="0191811a-9c79-411e-803d-58d7e0288f29" providerId="ADAL" clId="{1E108EA1-3909-364B-88DE-E76FC68BBEB4}" dt="2022-11-22T06:59:14.781" v="2421" actId="1076"/>
          <ac:picMkLst>
            <pc:docMk/>
            <pc:sldMk cId="3476231578" sldId="281"/>
            <ac:picMk id="81" creationId="{3996D954-B4BE-2E36-5DB1-39EB095A86BE}"/>
          </ac:picMkLst>
        </pc:picChg>
      </pc:sldChg>
      <pc:sldChg chg="modSp mod ord">
        <pc:chgData name="Megha Bisht" userId="0191811a-9c79-411e-803d-58d7e0288f29" providerId="ADAL" clId="{1E108EA1-3909-364B-88DE-E76FC68BBEB4}" dt="2022-11-23T16:20:43.197" v="10364" actId="20577"/>
        <pc:sldMkLst>
          <pc:docMk/>
          <pc:sldMk cId="959712091" sldId="282"/>
        </pc:sldMkLst>
        <pc:spChg chg="mod">
          <ac:chgData name="Megha Bisht" userId="0191811a-9c79-411e-803d-58d7e0288f29" providerId="ADAL" clId="{1E108EA1-3909-364B-88DE-E76FC68BBEB4}" dt="2022-11-23T16:20:43.197" v="10364" actId="20577"/>
          <ac:spMkLst>
            <pc:docMk/>
            <pc:sldMk cId="959712091" sldId="282"/>
            <ac:spMk id="3" creationId="{9D5232F9-FD00-464A-9F17-619C91AEF8F3}"/>
          </ac:spMkLst>
        </pc:spChg>
      </pc:sldChg>
      <pc:sldChg chg="addSp modSp mod">
        <pc:chgData name="Megha Bisht" userId="0191811a-9c79-411e-803d-58d7e0288f29" providerId="ADAL" clId="{1E108EA1-3909-364B-88DE-E76FC68BBEB4}" dt="2022-11-23T05:31:31.732" v="10076" actId="20577"/>
        <pc:sldMkLst>
          <pc:docMk/>
          <pc:sldMk cId="765960111" sldId="283"/>
        </pc:sldMkLst>
        <pc:spChg chg="mod">
          <ac:chgData name="Megha Bisht" userId="0191811a-9c79-411e-803d-58d7e0288f29" providerId="ADAL" clId="{1E108EA1-3909-364B-88DE-E76FC68BBEB4}" dt="2022-11-22T21:32:43.573" v="9030" actId="27636"/>
          <ac:spMkLst>
            <pc:docMk/>
            <pc:sldMk cId="765960111" sldId="283"/>
            <ac:spMk id="2" creationId="{D9B21052-6457-5F5C-401C-A7DC35829999}"/>
          </ac:spMkLst>
        </pc:spChg>
        <pc:spChg chg="mod">
          <ac:chgData name="Megha Bisht" userId="0191811a-9c79-411e-803d-58d7e0288f29" providerId="ADAL" clId="{1E108EA1-3909-364B-88DE-E76FC68BBEB4}" dt="2022-11-23T05:31:31.732" v="10076" actId="20577"/>
          <ac:spMkLst>
            <pc:docMk/>
            <pc:sldMk cId="765960111" sldId="283"/>
            <ac:spMk id="3" creationId="{6BB67DC0-4C85-D291-D851-21A5FA0DC9CE}"/>
          </ac:spMkLst>
        </pc:spChg>
        <pc:spChg chg="add mod">
          <ac:chgData name="Megha Bisht" userId="0191811a-9c79-411e-803d-58d7e0288f29" providerId="ADAL" clId="{1E108EA1-3909-364B-88DE-E76FC68BBEB4}" dt="2022-11-22T21:25:44.365" v="8729" actId="2085"/>
          <ac:spMkLst>
            <pc:docMk/>
            <pc:sldMk cId="765960111" sldId="283"/>
            <ac:spMk id="6" creationId="{B326C32E-0EED-85B3-B795-BC70357B5FF6}"/>
          </ac:spMkLst>
        </pc:spChg>
        <pc:picChg chg="add mod">
          <ac:chgData name="Megha Bisht" userId="0191811a-9c79-411e-803d-58d7e0288f29" providerId="ADAL" clId="{1E108EA1-3909-364B-88DE-E76FC68BBEB4}" dt="2022-11-22T21:32:15.731" v="9028" actId="1076"/>
          <ac:picMkLst>
            <pc:docMk/>
            <pc:sldMk cId="765960111" sldId="283"/>
            <ac:picMk id="8" creationId="{4159F2F9-563D-5B9C-BC45-FD736368CB26}"/>
          </ac:picMkLst>
        </pc:picChg>
      </pc:sldChg>
      <pc:sldChg chg="addSp delSp modSp mod ord">
        <pc:chgData name="Megha Bisht" userId="0191811a-9c79-411e-803d-58d7e0288f29" providerId="ADAL" clId="{1E108EA1-3909-364B-88DE-E76FC68BBEB4}" dt="2022-11-24T03:37:22.564" v="36729" actId="14100"/>
        <pc:sldMkLst>
          <pc:docMk/>
          <pc:sldMk cId="3074131415" sldId="284"/>
        </pc:sldMkLst>
        <pc:spChg chg="add del">
          <ac:chgData name="Megha Bisht" userId="0191811a-9c79-411e-803d-58d7e0288f29" providerId="ADAL" clId="{1E108EA1-3909-364B-88DE-E76FC68BBEB4}" dt="2022-11-23T18:14:58.126" v="16180" actId="11529"/>
          <ac:spMkLst>
            <pc:docMk/>
            <pc:sldMk cId="3074131415" sldId="284"/>
            <ac:spMk id="2" creationId="{0B5B5FC1-3506-798A-8008-AE3F6EB458F4}"/>
          </ac:spMkLst>
        </pc:spChg>
        <pc:spChg chg="add del mod">
          <ac:chgData name="Megha Bisht" userId="0191811a-9c79-411e-803d-58d7e0288f29" providerId="ADAL" clId="{1E108EA1-3909-364B-88DE-E76FC68BBEB4}" dt="2022-11-23T16:31:25.199" v="11346"/>
          <ac:spMkLst>
            <pc:docMk/>
            <pc:sldMk cId="3074131415" sldId="284"/>
            <ac:spMk id="2" creationId="{D6D19D3D-8583-21DD-F3B4-DB9668F592B1}"/>
          </ac:spMkLst>
        </pc:spChg>
        <pc:spChg chg="add mod">
          <ac:chgData name="Megha Bisht" userId="0191811a-9c79-411e-803d-58d7e0288f29" providerId="ADAL" clId="{1E108EA1-3909-364B-88DE-E76FC68BBEB4}" dt="2022-11-23T18:15:46.267" v="16190" actId="1076"/>
          <ac:spMkLst>
            <pc:docMk/>
            <pc:sldMk cId="3074131415" sldId="284"/>
            <ac:spMk id="3" creationId="{1379D360-9EE6-D54B-2EDD-D9EDBDC7FE60}"/>
          </ac:spMkLst>
        </pc:spChg>
        <pc:spChg chg="add mod">
          <ac:chgData name="Megha Bisht" userId="0191811a-9c79-411e-803d-58d7e0288f29" providerId="ADAL" clId="{1E108EA1-3909-364B-88DE-E76FC68BBEB4}" dt="2022-11-23T18:31:25.314" v="16276" actId="1076"/>
          <ac:spMkLst>
            <pc:docMk/>
            <pc:sldMk cId="3074131415" sldId="284"/>
            <ac:spMk id="6" creationId="{DDA96C43-6506-2266-582C-C69CE1DCFAE4}"/>
          </ac:spMkLst>
        </pc:spChg>
        <pc:spChg chg="add mod">
          <ac:chgData name="Megha Bisht" userId="0191811a-9c79-411e-803d-58d7e0288f29" providerId="ADAL" clId="{1E108EA1-3909-364B-88DE-E76FC68BBEB4}" dt="2022-11-23T18:31:22.653" v="16275" actId="1076"/>
          <ac:spMkLst>
            <pc:docMk/>
            <pc:sldMk cId="3074131415" sldId="284"/>
            <ac:spMk id="9" creationId="{0CC74D3C-2428-A897-F059-8DCB18229981}"/>
          </ac:spMkLst>
        </pc:spChg>
        <pc:spChg chg="del mod">
          <ac:chgData name="Megha Bisht" userId="0191811a-9c79-411e-803d-58d7e0288f29" providerId="ADAL" clId="{1E108EA1-3909-364B-88DE-E76FC68BBEB4}" dt="2022-11-22T05:49:11.194" v="748" actId="21"/>
          <ac:spMkLst>
            <pc:docMk/>
            <pc:sldMk cId="3074131415" sldId="284"/>
            <ac:spMk id="9" creationId="{5A25F136-6FBB-9FCC-4CFB-DEE1976BB9BF}"/>
          </ac:spMkLst>
        </pc:spChg>
        <pc:graphicFrameChg chg="mod modGraphic">
          <ac:chgData name="Megha Bisht" userId="0191811a-9c79-411e-803d-58d7e0288f29" providerId="ADAL" clId="{1E108EA1-3909-364B-88DE-E76FC68BBEB4}" dt="2022-11-24T03:37:22.564" v="36729" actId="14100"/>
          <ac:graphicFrameMkLst>
            <pc:docMk/>
            <pc:sldMk cId="3074131415" sldId="284"/>
            <ac:graphicFrameMk id="7" creationId="{86B0887A-530A-0F24-0AEF-862A222CBD7B}"/>
          </ac:graphicFrameMkLst>
        </pc:graphicFrameChg>
      </pc:sldChg>
      <pc:sldChg chg="addSp delSp modSp new mod ord">
        <pc:chgData name="Megha Bisht" userId="0191811a-9c79-411e-803d-58d7e0288f29" providerId="ADAL" clId="{1E108EA1-3909-364B-88DE-E76FC68BBEB4}" dt="2022-11-24T03:37:08.825" v="36727" actId="1076"/>
        <pc:sldMkLst>
          <pc:docMk/>
          <pc:sldMk cId="2459402549" sldId="285"/>
        </pc:sldMkLst>
        <pc:spChg chg="mod">
          <ac:chgData name="Megha Bisht" userId="0191811a-9c79-411e-803d-58d7e0288f29" providerId="ADAL" clId="{1E108EA1-3909-364B-88DE-E76FC68BBEB4}" dt="2022-11-22T06:05:47.015" v="1258" actId="1076"/>
          <ac:spMkLst>
            <pc:docMk/>
            <pc:sldMk cId="2459402549" sldId="285"/>
            <ac:spMk id="2" creationId="{E1A1F704-160B-44EA-8C84-AC54DBBB1F3D}"/>
          </ac:spMkLst>
        </pc:spChg>
        <pc:spChg chg="del mod">
          <ac:chgData name="Megha Bisht" userId="0191811a-9c79-411e-803d-58d7e0288f29" providerId="ADAL" clId="{1E108EA1-3909-364B-88DE-E76FC68BBEB4}" dt="2022-11-22T06:05:49.724" v="1259" actId="478"/>
          <ac:spMkLst>
            <pc:docMk/>
            <pc:sldMk cId="2459402549" sldId="285"/>
            <ac:spMk id="3" creationId="{2A73133B-96F9-615E-F184-3A0272D4809C}"/>
          </ac:spMkLst>
        </pc:spChg>
        <pc:spChg chg="add mod">
          <ac:chgData name="Megha Bisht" userId="0191811a-9c79-411e-803d-58d7e0288f29" providerId="ADAL" clId="{1E108EA1-3909-364B-88DE-E76FC68BBEB4}" dt="2022-11-22T07:25:41.921" v="3590" actId="167"/>
          <ac:spMkLst>
            <pc:docMk/>
            <pc:sldMk cId="2459402549" sldId="285"/>
            <ac:spMk id="10" creationId="{8AF1CFF6-A97C-C29F-8BE6-E4B0A1DACE61}"/>
          </ac:spMkLst>
        </pc:spChg>
        <pc:graphicFrameChg chg="add mod modGraphic">
          <ac:chgData name="Megha Bisht" userId="0191811a-9c79-411e-803d-58d7e0288f29" providerId="ADAL" clId="{1E108EA1-3909-364B-88DE-E76FC68BBEB4}" dt="2022-11-22T17:04:57.670" v="4458" actId="21"/>
          <ac:graphicFrameMkLst>
            <pc:docMk/>
            <pc:sldMk cId="2459402549" sldId="285"/>
            <ac:graphicFrameMk id="3" creationId="{3F87EACF-1232-69AD-2D3C-F7DAB88130F5}"/>
          </ac:graphicFrameMkLst>
        </pc:graphicFrameChg>
        <pc:graphicFrameChg chg="add mod modGraphic">
          <ac:chgData name="Megha Bisht" userId="0191811a-9c79-411e-803d-58d7e0288f29" providerId="ADAL" clId="{1E108EA1-3909-364B-88DE-E76FC68BBEB4}" dt="2022-11-24T03:37:08.825" v="36727" actId="1076"/>
          <ac:graphicFrameMkLst>
            <pc:docMk/>
            <pc:sldMk cId="2459402549" sldId="285"/>
            <ac:graphicFrameMk id="6" creationId="{964EECE4-21C0-BD84-0483-79F7C2C58A35}"/>
          </ac:graphicFrameMkLst>
        </pc:graphicFrameChg>
        <pc:graphicFrameChg chg="add del mod modGraphic">
          <ac:chgData name="Megha Bisht" userId="0191811a-9c79-411e-803d-58d7e0288f29" providerId="ADAL" clId="{1E108EA1-3909-364B-88DE-E76FC68BBEB4}" dt="2022-11-22T06:09:45.227" v="1267" actId="478"/>
          <ac:graphicFrameMkLst>
            <pc:docMk/>
            <pc:sldMk cId="2459402549" sldId="285"/>
            <ac:graphicFrameMk id="8" creationId="{9B9D2BE8-D84F-F0F7-FFF3-833555A131DE}"/>
          </ac:graphicFrameMkLst>
        </pc:graphicFrameChg>
        <pc:graphicFrameChg chg="add mod modGraphic">
          <ac:chgData name="Megha Bisht" userId="0191811a-9c79-411e-803d-58d7e0288f29" providerId="ADAL" clId="{1E108EA1-3909-364B-88DE-E76FC68BBEB4}" dt="2022-11-22T17:04:44.563" v="4455" actId="21"/>
          <ac:graphicFrameMkLst>
            <pc:docMk/>
            <pc:sldMk cId="2459402549" sldId="285"/>
            <ac:graphicFrameMk id="9" creationId="{1DE67507-D274-7229-FD77-50C0D5E04DB8}"/>
          </ac:graphicFrameMkLst>
        </pc:graphicFrameChg>
        <pc:picChg chg="add del mod modCrop">
          <ac:chgData name="Megha Bisht" userId="0191811a-9c79-411e-803d-58d7e0288f29" providerId="ADAL" clId="{1E108EA1-3909-364B-88DE-E76FC68BBEB4}" dt="2022-11-22T17:37:39.730" v="5927" actId="478"/>
          <ac:picMkLst>
            <pc:docMk/>
            <pc:sldMk cId="2459402549" sldId="285"/>
            <ac:picMk id="7" creationId="{D17FEED2-D422-60C9-3C02-DFFEE412329A}"/>
          </ac:picMkLst>
        </pc:picChg>
        <pc:picChg chg="add mod">
          <ac:chgData name="Megha Bisht" userId="0191811a-9c79-411e-803d-58d7e0288f29" providerId="ADAL" clId="{1E108EA1-3909-364B-88DE-E76FC68BBEB4}" dt="2022-11-22T17:39:36.340" v="5946" actId="1076"/>
          <ac:picMkLst>
            <pc:docMk/>
            <pc:sldMk cId="2459402549" sldId="285"/>
            <ac:picMk id="11" creationId="{D028A2AC-2513-96AE-AF6C-3BF14DC21715}"/>
          </ac:picMkLst>
        </pc:picChg>
        <pc:picChg chg="add mod">
          <ac:chgData name="Megha Bisht" userId="0191811a-9c79-411e-803d-58d7e0288f29" providerId="ADAL" clId="{1E108EA1-3909-364B-88DE-E76FC68BBEB4}" dt="2022-11-22T17:39:58.569" v="5948" actId="1076"/>
          <ac:picMkLst>
            <pc:docMk/>
            <pc:sldMk cId="2459402549" sldId="285"/>
            <ac:picMk id="13" creationId="{6DCD5610-668A-78EB-B702-7FF1B6D4434B}"/>
          </ac:picMkLst>
        </pc:picChg>
        <pc:picChg chg="add mod">
          <ac:chgData name="Megha Bisht" userId="0191811a-9c79-411e-803d-58d7e0288f29" providerId="ADAL" clId="{1E108EA1-3909-364B-88DE-E76FC68BBEB4}" dt="2022-11-22T17:43:38.031" v="5971" actId="1076"/>
          <ac:picMkLst>
            <pc:docMk/>
            <pc:sldMk cId="2459402549" sldId="285"/>
            <ac:picMk id="15" creationId="{9597F7DD-644F-459B-761A-FFC4A2CFD61E}"/>
          </ac:picMkLst>
        </pc:picChg>
        <pc:picChg chg="add mod">
          <ac:chgData name="Megha Bisht" userId="0191811a-9c79-411e-803d-58d7e0288f29" providerId="ADAL" clId="{1E108EA1-3909-364B-88DE-E76FC68BBEB4}" dt="2022-11-22T17:45:02.949" v="5973" actId="1076"/>
          <ac:picMkLst>
            <pc:docMk/>
            <pc:sldMk cId="2459402549" sldId="285"/>
            <ac:picMk id="17" creationId="{55979BF9-990D-88D3-53D8-36E3C491D09E}"/>
          </ac:picMkLst>
        </pc:picChg>
        <pc:picChg chg="add mod">
          <ac:chgData name="Megha Bisht" userId="0191811a-9c79-411e-803d-58d7e0288f29" providerId="ADAL" clId="{1E108EA1-3909-364B-88DE-E76FC68BBEB4}" dt="2022-11-22T17:45:18.613" v="5975" actId="1076"/>
          <ac:picMkLst>
            <pc:docMk/>
            <pc:sldMk cId="2459402549" sldId="285"/>
            <ac:picMk id="19" creationId="{9A304826-1A74-80BD-BB40-5CC7195ED13A}"/>
          </ac:picMkLst>
        </pc:picChg>
        <pc:picChg chg="add mod">
          <ac:chgData name="Megha Bisht" userId="0191811a-9c79-411e-803d-58d7e0288f29" providerId="ADAL" clId="{1E108EA1-3909-364B-88DE-E76FC68BBEB4}" dt="2022-11-22T17:45:35.922" v="5977" actId="1076"/>
          <ac:picMkLst>
            <pc:docMk/>
            <pc:sldMk cId="2459402549" sldId="285"/>
            <ac:picMk id="21" creationId="{7E3D3E94-4F69-81FE-4AFC-9B03E364609F}"/>
          </ac:picMkLst>
        </pc:picChg>
        <pc:picChg chg="add mod">
          <ac:chgData name="Megha Bisht" userId="0191811a-9c79-411e-803d-58d7e0288f29" providerId="ADAL" clId="{1E108EA1-3909-364B-88DE-E76FC68BBEB4}" dt="2022-11-22T17:45:48.186" v="5979" actId="1076"/>
          <ac:picMkLst>
            <pc:docMk/>
            <pc:sldMk cId="2459402549" sldId="285"/>
            <ac:picMk id="23" creationId="{1891741D-0E66-922C-74C3-447D800A1124}"/>
          </ac:picMkLst>
        </pc:picChg>
      </pc:sldChg>
      <pc:sldChg chg="addSp delSp modSp add mod">
        <pc:chgData name="Megha Bisht" userId="0191811a-9c79-411e-803d-58d7e0288f29" providerId="ADAL" clId="{1E108EA1-3909-364B-88DE-E76FC68BBEB4}" dt="2022-11-24T03:35:54.055" v="36715" actId="20577"/>
        <pc:sldMkLst>
          <pc:docMk/>
          <pc:sldMk cId="514402898" sldId="286"/>
        </pc:sldMkLst>
        <pc:spChg chg="mod">
          <ac:chgData name="Megha Bisht" userId="0191811a-9c79-411e-803d-58d7e0288f29" providerId="ADAL" clId="{1E108EA1-3909-364B-88DE-E76FC68BBEB4}" dt="2022-11-24T03:35:25.993" v="36684" actId="1076"/>
          <ac:spMkLst>
            <pc:docMk/>
            <pc:sldMk cId="514402898" sldId="286"/>
            <ac:spMk id="2" creationId="{57E18EFF-545D-D784-717A-50167E91200B}"/>
          </ac:spMkLst>
        </pc:spChg>
        <pc:spChg chg="mod">
          <ac:chgData name="Megha Bisht" userId="0191811a-9c79-411e-803d-58d7e0288f29" providerId="ADAL" clId="{1E108EA1-3909-364B-88DE-E76FC68BBEB4}" dt="2022-11-24T03:35:54.055" v="36715" actId="20577"/>
          <ac:spMkLst>
            <pc:docMk/>
            <pc:sldMk cId="514402898" sldId="286"/>
            <ac:spMk id="3" creationId="{368AEEDB-FA58-60D9-73AE-BCC3A15E4241}"/>
          </ac:spMkLst>
        </pc:spChg>
        <pc:spChg chg="mod">
          <ac:chgData name="Megha Bisht" userId="0191811a-9c79-411e-803d-58d7e0288f29" providerId="ADAL" clId="{1E108EA1-3909-364B-88DE-E76FC68BBEB4}" dt="2022-11-24T01:56:28.883" v="29193" actId="20577"/>
          <ac:spMkLst>
            <pc:docMk/>
            <pc:sldMk cId="514402898" sldId="286"/>
            <ac:spMk id="6" creationId="{8BA8F8DC-4D38-06C4-8FBE-AE17E1455E1C}"/>
          </ac:spMkLst>
        </pc:spChg>
        <pc:spChg chg="add mod">
          <ac:chgData name="Megha Bisht" userId="0191811a-9c79-411e-803d-58d7e0288f29" providerId="ADAL" clId="{1E108EA1-3909-364B-88DE-E76FC68BBEB4}" dt="2022-11-22T20:52:47.168" v="6994" actId="167"/>
          <ac:spMkLst>
            <pc:docMk/>
            <pc:sldMk cId="514402898" sldId="286"/>
            <ac:spMk id="7" creationId="{66D116D8-4707-95FC-E79C-E9EDE2ED7D41}"/>
          </ac:spMkLst>
        </pc:spChg>
        <pc:spChg chg="add del mod">
          <ac:chgData name="Megha Bisht" userId="0191811a-9c79-411e-803d-58d7e0288f29" providerId="ADAL" clId="{1E108EA1-3909-364B-88DE-E76FC68BBEB4}" dt="2022-11-22T20:58:58.335" v="6998"/>
          <ac:spMkLst>
            <pc:docMk/>
            <pc:sldMk cId="514402898" sldId="286"/>
            <ac:spMk id="8" creationId="{B3F5A5B0-865B-2D78-3A7D-61D944B98B20}"/>
          </ac:spMkLst>
        </pc:spChg>
        <pc:spChg chg="add del mod">
          <ac:chgData name="Megha Bisht" userId="0191811a-9c79-411e-803d-58d7e0288f29" providerId="ADAL" clId="{1E108EA1-3909-364B-88DE-E76FC68BBEB4}" dt="2022-11-24T01:52:42.942" v="29099" actId="478"/>
          <ac:spMkLst>
            <pc:docMk/>
            <pc:sldMk cId="514402898" sldId="286"/>
            <ac:spMk id="9" creationId="{8F6E417C-9921-76CB-F9CC-8E427C93988E}"/>
          </ac:spMkLst>
        </pc:spChg>
        <pc:spChg chg="add mod">
          <ac:chgData name="Megha Bisht" userId="0191811a-9c79-411e-803d-58d7e0288f29" providerId="ADAL" clId="{1E108EA1-3909-364B-88DE-E76FC68BBEB4}" dt="2022-11-22T21:03:52.390" v="7236" actId="27636"/>
          <ac:spMkLst>
            <pc:docMk/>
            <pc:sldMk cId="514402898" sldId="286"/>
            <ac:spMk id="10" creationId="{F9334E67-494A-7695-BE41-26510CDAC53E}"/>
          </ac:spMkLst>
        </pc:spChg>
        <pc:picChg chg="add del mod">
          <ac:chgData name="Megha Bisht" userId="0191811a-9c79-411e-803d-58d7e0288f29" providerId="ADAL" clId="{1E108EA1-3909-364B-88DE-E76FC68BBEB4}" dt="2022-11-24T02:01:04.080" v="29400" actId="478"/>
          <ac:picMkLst>
            <pc:docMk/>
            <pc:sldMk cId="514402898" sldId="286"/>
            <ac:picMk id="11" creationId="{48C78EEF-D1C5-8435-A36A-1266EC2F6B51}"/>
          </ac:picMkLst>
        </pc:picChg>
      </pc:sldChg>
      <pc:sldChg chg="addSp delSp modSp new del mod">
        <pc:chgData name="Megha Bisht" userId="0191811a-9c79-411e-803d-58d7e0288f29" providerId="ADAL" clId="{1E108EA1-3909-364B-88DE-E76FC68BBEB4}" dt="2022-11-22T07:05:34.811" v="2576" actId="2696"/>
        <pc:sldMkLst>
          <pc:docMk/>
          <pc:sldMk cId="599966837" sldId="286"/>
        </pc:sldMkLst>
        <pc:spChg chg="mod">
          <ac:chgData name="Megha Bisht" userId="0191811a-9c79-411e-803d-58d7e0288f29" providerId="ADAL" clId="{1E108EA1-3909-364B-88DE-E76FC68BBEB4}" dt="2022-11-22T05:54:11.323" v="942" actId="313"/>
          <ac:spMkLst>
            <pc:docMk/>
            <pc:sldMk cId="599966837" sldId="286"/>
            <ac:spMk id="2" creationId="{57E18EFF-545D-D784-717A-50167E91200B}"/>
          </ac:spMkLst>
        </pc:spChg>
        <pc:spChg chg="mod">
          <ac:chgData name="Megha Bisht" userId="0191811a-9c79-411e-803d-58d7e0288f29" providerId="ADAL" clId="{1E108EA1-3909-364B-88DE-E76FC68BBEB4}" dt="2022-11-22T05:54:43.654" v="990" actId="20577"/>
          <ac:spMkLst>
            <pc:docMk/>
            <pc:sldMk cId="599966837" sldId="286"/>
            <ac:spMk id="3" creationId="{368AEEDB-FA58-60D9-73AE-BCC3A15E4241}"/>
          </ac:spMkLst>
        </pc:spChg>
        <pc:spChg chg="add mod">
          <ac:chgData name="Megha Bisht" userId="0191811a-9c79-411e-803d-58d7e0288f29" providerId="ADAL" clId="{1E108EA1-3909-364B-88DE-E76FC68BBEB4}" dt="2022-11-22T05:54:34.653" v="973" actId="113"/>
          <ac:spMkLst>
            <pc:docMk/>
            <pc:sldMk cId="599966837" sldId="286"/>
            <ac:spMk id="6" creationId="{8BA8F8DC-4D38-06C4-8FBE-AE17E1455E1C}"/>
          </ac:spMkLst>
        </pc:spChg>
        <pc:spChg chg="add del mod">
          <ac:chgData name="Megha Bisht" userId="0191811a-9c79-411e-803d-58d7e0288f29" providerId="ADAL" clId="{1E108EA1-3909-364B-88DE-E76FC68BBEB4}" dt="2022-11-22T05:54:47.109" v="992"/>
          <ac:spMkLst>
            <pc:docMk/>
            <pc:sldMk cId="599966837" sldId="286"/>
            <ac:spMk id="7" creationId="{B94F4659-B3F2-ED20-A541-011E9A5B9494}"/>
          </ac:spMkLst>
        </pc:spChg>
      </pc:sldChg>
      <pc:sldChg chg="modSp new del mod ord">
        <pc:chgData name="Megha Bisht" userId="0191811a-9c79-411e-803d-58d7e0288f29" providerId="ADAL" clId="{1E108EA1-3909-364B-88DE-E76FC68BBEB4}" dt="2022-11-23T23:35:53.478" v="24181" actId="2696"/>
        <pc:sldMkLst>
          <pc:docMk/>
          <pc:sldMk cId="3935655378" sldId="287"/>
        </pc:sldMkLst>
        <pc:spChg chg="mod">
          <ac:chgData name="Megha Bisht" userId="0191811a-9c79-411e-803d-58d7e0288f29" providerId="ADAL" clId="{1E108EA1-3909-364B-88DE-E76FC68BBEB4}" dt="2022-11-22T05:55:29.533" v="1019" actId="20577"/>
          <ac:spMkLst>
            <pc:docMk/>
            <pc:sldMk cId="3935655378" sldId="287"/>
            <ac:spMk id="2" creationId="{385137DF-5142-47D7-5F48-EB78F75273A3}"/>
          </ac:spMkLst>
        </pc:spChg>
        <pc:spChg chg="mod">
          <ac:chgData name="Megha Bisht" userId="0191811a-9c79-411e-803d-58d7e0288f29" providerId="ADAL" clId="{1E108EA1-3909-364B-88DE-E76FC68BBEB4}" dt="2022-11-22T05:56:56.777" v="1247" actId="20577"/>
          <ac:spMkLst>
            <pc:docMk/>
            <pc:sldMk cId="3935655378" sldId="287"/>
            <ac:spMk id="3" creationId="{D958EBE0-4E59-FFE8-38A0-D404ED010EDC}"/>
          </ac:spMkLst>
        </pc:spChg>
      </pc:sldChg>
      <pc:sldChg chg="addSp delSp modSp new mod ord modClrScheme chgLayout">
        <pc:chgData name="Megha Bisht" userId="0191811a-9c79-411e-803d-58d7e0288f29" providerId="ADAL" clId="{1E108EA1-3909-364B-88DE-E76FC68BBEB4}" dt="2022-11-24T03:30:19.244" v="36469" actId="20577"/>
        <pc:sldMkLst>
          <pc:docMk/>
          <pc:sldMk cId="3231311409" sldId="288"/>
        </pc:sldMkLst>
        <pc:spChg chg="mod">
          <ac:chgData name="Megha Bisht" userId="0191811a-9c79-411e-803d-58d7e0288f29" providerId="ADAL" clId="{1E108EA1-3909-364B-88DE-E76FC68BBEB4}" dt="2022-11-24T03:17:00.579" v="34828" actId="14100"/>
          <ac:spMkLst>
            <pc:docMk/>
            <pc:sldMk cId="3231311409" sldId="288"/>
            <ac:spMk id="2" creationId="{8AF8314C-A23A-825C-CA6F-6259B64AC022}"/>
          </ac:spMkLst>
        </pc:spChg>
        <pc:spChg chg="add del">
          <ac:chgData name="Megha Bisht" userId="0191811a-9c79-411e-803d-58d7e0288f29" providerId="ADAL" clId="{1E108EA1-3909-364B-88DE-E76FC68BBEB4}" dt="2022-11-22T06:12:01.013" v="1295" actId="26606"/>
          <ac:spMkLst>
            <pc:docMk/>
            <pc:sldMk cId="3231311409" sldId="288"/>
            <ac:spMk id="3" creationId="{5A7E9DF3-AC58-1699-B7F1-E7ED138D4F5B}"/>
          </ac:spMkLst>
        </pc:spChg>
        <pc:spChg chg="mod">
          <ac:chgData name="Megha Bisht" userId="0191811a-9c79-411e-803d-58d7e0288f29" providerId="ADAL" clId="{1E108EA1-3909-364B-88DE-E76FC68BBEB4}" dt="2022-11-22T06:12:01.013" v="1295" actId="26606"/>
          <ac:spMkLst>
            <pc:docMk/>
            <pc:sldMk cId="3231311409" sldId="288"/>
            <ac:spMk id="4" creationId="{84C82010-14AB-85C4-E3CB-632B1D60363E}"/>
          </ac:spMkLst>
        </pc:spChg>
        <pc:spChg chg="mod">
          <ac:chgData name="Megha Bisht" userId="0191811a-9c79-411e-803d-58d7e0288f29" providerId="ADAL" clId="{1E108EA1-3909-364B-88DE-E76FC68BBEB4}" dt="2022-11-22T06:12:01.013" v="1295" actId="26606"/>
          <ac:spMkLst>
            <pc:docMk/>
            <pc:sldMk cId="3231311409" sldId="288"/>
            <ac:spMk id="5" creationId="{C78DDB1E-115F-84C6-A8B3-024F10F130D3}"/>
          </ac:spMkLst>
        </pc:spChg>
        <pc:spChg chg="add mod">
          <ac:chgData name="Megha Bisht" userId="0191811a-9c79-411e-803d-58d7e0288f29" providerId="ADAL" clId="{1E108EA1-3909-364B-88DE-E76FC68BBEB4}" dt="2022-11-22T06:50:28.303" v="2090" actId="2085"/>
          <ac:spMkLst>
            <pc:docMk/>
            <pc:sldMk cId="3231311409" sldId="288"/>
            <ac:spMk id="6" creationId="{4A9E5577-0404-8E2A-52E0-A9BADBB138AA}"/>
          </ac:spMkLst>
        </pc:spChg>
        <pc:spChg chg="add del mod">
          <ac:chgData name="Megha Bisht" userId="0191811a-9c79-411e-803d-58d7e0288f29" providerId="ADAL" clId="{1E108EA1-3909-364B-88DE-E76FC68BBEB4}" dt="2022-11-22T06:11:15.919" v="1292" actId="26606"/>
          <ac:spMkLst>
            <pc:docMk/>
            <pc:sldMk cId="3231311409" sldId="288"/>
            <ac:spMk id="10" creationId="{2AA6B9DD-386C-A3B3-1556-9EC0003019B3}"/>
          </ac:spMkLst>
        </pc:spChg>
        <pc:spChg chg="add del mod">
          <ac:chgData name="Megha Bisht" userId="0191811a-9c79-411e-803d-58d7e0288f29" providerId="ADAL" clId="{1E108EA1-3909-364B-88DE-E76FC68BBEB4}" dt="2022-11-22T06:12:01.009" v="1294" actId="26606"/>
          <ac:spMkLst>
            <pc:docMk/>
            <pc:sldMk cId="3231311409" sldId="288"/>
            <ac:spMk id="12" creationId="{2345C8FD-C23A-A23E-4799-2DDF629672B1}"/>
          </ac:spMkLst>
        </pc:spChg>
        <pc:spChg chg="add mod">
          <ac:chgData name="Megha Bisht" userId="0191811a-9c79-411e-803d-58d7e0288f29" providerId="ADAL" clId="{1E108EA1-3909-364B-88DE-E76FC68BBEB4}" dt="2022-11-24T03:30:19.244" v="36469" actId="20577"/>
          <ac:spMkLst>
            <pc:docMk/>
            <pc:sldMk cId="3231311409" sldId="288"/>
            <ac:spMk id="14" creationId="{D1E57570-1AAD-CF06-C6A8-1289B9A869D8}"/>
          </ac:spMkLst>
        </pc:spChg>
        <pc:picChg chg="add mod">
          <ac:chgData name="Megha Bisht" userId="0191811a-9c79-411e-803d-58d7e0288f29" providerId="ADAL" clId="{1E108EA1-3909-364B-88DE-E76FC68BBEB4}" dt="2022-11-24T03:17:43.519" v="34832" actId="1076"/>
          <ac:picMkLst>
            <pc:docMk/>
            <pc:sldMk cId="3231311409" sldId="288"/>
            <ac:picMk id="7" creationId="{81546530-1661-98F9-AC56-10632D8398F2}"/>
          </ac:picMkLst>
        </pc:picChg>
      </pc:sldChg>
      <pc:sldChg chg="addSp delSp modSp new mod ord">
        <pc:chgData name="Megha Bisht" userId="0191811a-9c79-411e-803d-58d7e0288f29" providerId="ADAL" clId="{1E108EA1-3909-364B-88DE-E76FC68BBEB4}" dt="2022-11-24T03:31:53.555" v="36482" actId="255"/>
        <pc:sldMkLst>
          <pc:docMk/>
          <pc:sldMk cId="3440452830" sldId="289"/>
        </pc:sldMkLst>
        <pc:spChg chg="mod">
          <ac:chgData name="Megha Bisht" userId="0191811a-9c79-411e-803d-58d7e0288f29" providerId="ADAL" clId="{1E108EA1-3909-364B-88DE-E76FC68BBEB4}" dt="2022-11-24T03:31:53.555" v="36482" actId="255"/>
          <ac:spMkLst>
            <pc:docMk/>
            <pc:sldMk cId="3440452830" sldId="289"/>
            <ac:spMk id="2" creationId="{E9C683EB-5EDD-6BA0-D502-0325E2C23BC8}"/>
          </ac:spMkLst>
        </pc:spChg>
        <pc:spChg chg="del">
          <ac:chgData name="Megha Bisht" userId="0191811a-9c79-411e-803d-58d7e0288f29" providerId="ADAL" clId="{1E108EA1-3909-364B-88DE-E76FC68BBEB4}" dt="2022-11-22T06:24:12.933" v="1477" actId="478"/>
          <ac:spMkLst>
            <pc:docMk/>
            <pc:sldMk cId="3440452830" sldId="289"/>
            <ac:spMk id="3" creationId="{26140295-C04A-CDC2-16D9-466B4D77F21A}"/>
          </ac:spMkLst>
        </pc:spChg>
        <pc:spChg chg="add mod">
          <ac:chgData name="Megha Bisht" userId="0191811a-9c79-411e-803d-58d7e0288f29" providerId="ADAL" clId="{1E108EA1-3909-364B-88DE-E76FC68BBEB4}" dt="2022-11-23T21:15:47.547" v="20394" actId="1076"/>
          <ac:spMkLst>
            <pc:docMk/>
            <pc:sldMk cId="3440452830" sldId="289"/>
            <ac:spMk id="7" creationId="{FE6D4D9A-0EED-2F59-F580-A0C658CFABF1}"/>
          </ac:spMkLst>
        </pc:spChg>
        <pc:graphicFrameChg chg="add del mod modGraphic">
          <ac:chgData name="Megha Bisht" userId="0191811a-9c79-411e-803d-58d7e0288f29" providerId="ADAL" clId="{1E108EA1-3909-364B-88DE-E76FC68BBEB4}" dt="2022-11-23T21:26:11.074" v="21100" actId="1076"/>
          <ac:graphicFrameMkLst>
            <pc:docMk/>
            <pc:sldMk cId="3440452830" sldId="289"/>
            <ac:graphicFrameMk id="6" creationId="{350AC2A5-B09C-FF2C-211E-47F402BAC652}"/>
          </ac:graphicFrameMkLst>
        </pc:graphicFrameChg>
        <pc:picChg chg="add del mod">
          <ac:chgData name="Megha Bisht" userId="0191811a-9c79-411e-803d-58d7e0288f29" providerId="ADAL" clId="{1E108EA1-3909-364B-88DE-E76FC68BBEB4}" dt="2022-11-23T20:59:09.813" v="19045"/>
          <ac:picMkLst>
            <pc:docMk/>
            <pc:sldMk cId="3440452830" sldId="289"/>
            <ac:picMk id="3" creationId="{D234342A-2795-8D7C-B838-10E9D75204EC}"/>
          </ac:picMkLst>
        </pc:picChg>
        <pc:picChg chg="add mod">
          <ac:chgData name="Megha Bisht" userId="0191811a-9c79-411e-803d-58d7e0288f29" providerId="ADAL" clId="{1E108EA1-3909-364B-88DE-E76FC68BBEB4}" dt="2022-11-23T21:15:54.177" v="20396" actId="1076"/>
          <ac:picMkLst>
            <pc:docMk/>
            <pc:sldMk cId="3440452830" sldId="289"/>
            <ac:picMk id="9" creationId="{40088D9C-92EE-305A-A532-0D1AE28F47B6}"/>
          </ac:picMkLst>
        </pc:picChg>
      </pc:sldChg>
      <pc:sldChg chg="addSp delSp modSp new mod ord">
        <pc:chgData name="Megha Bisht" userId="0191811a-9c79-411e-803d-58d7e0288f29" providerId="ADAL" clId="{1E108EA1-3909-364B-88DE-E76FC68BBEB4}" dt="2022-11-24T03:32:11.733" v="36488" actId="113"/>
        <pc:sldMkLst>
          <pc:docMk/>
          <pc:sldMk cId="970727746" sldId="290"/>
        </pc:sldMkLst>
        <pc:spChg chg="mod">
          <ac:chgData name="Megha Bisht" userId="0191811a-9c79-411e-803d-58d7e0288f29" providerId="ADAL" clId="{1E108EA1-3909-364B-88DE-E76FC68BBEB4}" dt="2022-11-24T03:32:11.733" v="36488" actId="113"/>
          <ac:spMkLst>
            <pc:docMk/>
            <pc:sldMk cId="970727746" sldId="290"/>
            <ac:spMk id="2" creationId="{95A3630F-40AE-6264-60FF-4FA34BD0D722}"/>
          </ac:spMkLst>
        </pc:spChg>
        <pc:spChg chg="del mod">
          <ac:chgData name="Megha Bisht" userId="0191811a-9c79-411e-803d-58d7e0288f29" providerId="ADAL" clId="{1E108EA1-3909-364B-88DE-E76FC68BBEB4}" dt="2022-11-23T21:27:13.174" v="21113" actId="478"/>
          <ac:spMkLst>
            <pc:docMk/>
            <pc:sldMk cId="970727746" sldId="290"/>
            <ac:spMk id="3" creationId="{3EA46311-643C-EBB2-FBAD-7C3CBCD656F9}"/>
          </ac:spMkLst>
        </pc:spChg>
        <pc:spChg chg="add del mod">
          <ac:chgData name="Megha Bisht" userId="0191811a-9c79-411e-803d-58d7e0288f29" providerId="ADAL" clId="{1E108EA1-3909-364B-88DE-E76FC68BBEB4}" dt="2022-11-23T18:17:20.914" v="16255"/>
          <ac:spMkLst>
            <pc:docMk/>
            <pc:sldMk cId="970727746" sldId="290"/>
            <ac:spMk id="6" creationId="{ACBA2A73-39F4-1DF2-B244-1A35788F7CD3}"/>
          </ac:spMkLst>
        </pc:spChg>
        <pc:spChg chg="add del mod">
          <ac:chgData name="Megha Bisht" userId="0191811a-9c79-411e-803d-58d7e0288f29" providerId="ADAL" clId="{1E108EA1-3909-364B-88DE-E76FC68BBEB4}" dt="2022-11-23T18:17:20.914" v="16255"/>
          <ac:spMkLst>
            <pc:docMk/>
            <pc:sldMk cId="970727746" sldId="290"/>
            <ac:spMk id="8" creationId="{9E397BCF-3A0D-B034-A5C4-449066574909}"/>
          </ac:spMkLst>
        </pc:spChg>
        <pc:spChg chg="add del mod">
          <ac:chgData name="Megha Bisht" userId="0191811a-9c79-411e-803d-58d7e0288f29" providerId="ADAL" clId="{1E108EA1-3909-364B-88DE-E76FC68BBEB4}" dt="2022-11-23T18:17:20.914" v="16255"/>
          <ac:spMkLst>
            <pc:docMk/>
            <pc:sldMk cId="970727746" sldId="290"/>
            <ac:spMk id="9" creationId="{63DDEAEE-E3D3-6ABD-454B-8FAF503A642B}"/>
          </ac:spMkLst>
        </pc:spChg>
        <pc:spChg chg="add del mod">
          <ac:chgData name="Megha Bisht" userId="0191811a-9c79-411e-803d-58d7e0288f29" providerId="ADAL" clId="{1E108EA1-3909-364B-88DE-E76FC68BBEB4}" dt="2022-11-23T18:17:20.914" v="16255"/>
          <ac:spMkLst>
            <pc:docMk/>
            <pc:sldMk cId="970727746" sldId="290"/>
            <ac:spMk id="10" creationId="{E58D0FBF-81F2-209D-7FC4-E0F6ED8B10D5}"/>
          </ac:spMkLst>
        </pc:spChg>
        <pc:spChg chg="add del mod">
          <ac:chgData name="Megha Bisht" userId="0191811a-9c79-411e-803d-58d7e0288f29" providerId="ADAL" clId="{1E108EA1-3909-364B-88DE-E76FC68BBEB4}" dt="2022-11-23T18:17:20.914" v="16255"/>
          <ac:spMkLst>
            <pc:docMk/>
            <pc:sldMk cId="970727746" sldId="290"/>
            <ac:spMk id="11" creationId="{06FDBFA0-AD6C-8F32-3E16-9948EC4330C6}"/>
          </ac:spMkLst>
        </pc:spChg>
        <pc:spChg chg="add del mod">
          <ac:chgData name="Megha Bisht" userId="0191811a-9c79-411e-803d-58d7e0288f29" providerId="ADAL" clId="{1E108EA1-3909-364B-88DE-E76FC68BBEB4}" dt="2022-11-23T18:17:30.080" v="16257"/>
          <ac:spMkLst>
            <pc:docMk/>
            <pc:sldMk cId="970727746" sldId="290"/>
            <ac:spMk id="17" creationId="{33211592-1127-49B4-112B-F81D6E6A3FFA}"/>
          </ac:spMkLst>
        </pc:spChg>
        <pc:spChg chg="add del mod">
          <ac:chgData name="Megha Bisht" userId="0191811a-9c79-411e-803d-58d7e0288f29" providerId="ADAL" clId="{1E108EA1-3909-364B-88DE-E76FC68BBEB4}" dt="2022-11-23T18:17:30.080" v="16257"/>
          <ac:spMkLst>
            <pc:docMk/>
            <pc:sldMk cId="970727746" sldId="290"/>
            <ac:spMk id="19" creationId="{F6996863-7C54-9A0F-B6FC-E1BC09AABAA6}"/>
          </ac:spMkLst>
        </pc:spChg>
        <pc:spChg chg="add del mod">
          <ac:chgData name="Megha Bisht" userId="0191811a-9c79-411e-803d-58d7e0288f29" providerId="ADAL" clId="{1E108EA1-3909-364B-88DE-E76FC68BBEB4}" dt="2022-11-23T18:17:30.080" v="16257"/>
          <ac:spMkLst>
            <pc:docMk/>
            <pc:sldMk cId="970727746" sldId="290"/>
            <ac:spMk id="20" creationId="{863995EC-0D77-53E7-131D-68B04116C587}"/>
          </ac:spMkLst>
        </pc:spChg>
        <pc:spChg chg="add del mod">
          <ac:chgData name="Megha Bisht" userId="0191811a-9c79-411e-803d-58d7e0288f29" providerId="ADAL" clId="{1E108EA1-3909-364B-88DE-E76FC68BBEB4}" dt="2022-11-23T18:17:30.080" v="16257"/>
          <ac:spMkLst>
            <pc:docMk/>
            <pc:sldMk cId="970727746" sldId="290"/>
            <ac:spMk id="21" creationId="{9FD54A61-DAFE-AD82-6226-283915D7386C}"/>
          </ac:spMkLst>
        </pc:spChg>
        <pc:spChg chg="add del mod">
          <ac:chgData name="Megha Bisht" userId="0191811a-9c79-411e-803d-58d7e0288f29" providerId="ADAL" clId="{1E108EA1-3909-364B-88DE-E76FC68BBEB4}" dt="2022-11-23T18:17:30.080" v="16257"/>
          <ac:spMkLst>
            <pc:docMk/>
            <pc:sldMk cId="970727746" sldId="290"/>
            <ac:spMk id="22" creationId="{A395F76A-0FFF-2D8F-7568-B4C323DD5721}"/>
          </ac:spMkLst>
        </pc:spChg>
        <pc:spChg chg="add mod">
          <ac:chgData name="Megha Bisht" userId="0191811a-9c79-411e-803d-58d7e0288f29" providerId="ADAL" clId="{1E108EA1-3909-364B-88DE-E76FC68BBEB4}" dt="2022-11-23T18:45:39.468" v="16305" actId="1076"/>
          <ac:spMkLst>
            <pc:docMk/>
            <pc:sldMk cId="970727746" sldId="290"/>
            <ac:spMk id="28" creationId="{1E08F96C-8F9D-5808-139A-C7A47D1174C0}"/>
          </ac:spMkLst>
        </pc:spChg>
        <pc:spChg chg="add mod">
          <ac:chgData name="Megha Bisht" userId="0191811a-9c79-411e-803d-58d7e0288f29" providerId="ADAL" clId="{1E108EA1-3909-364B-88DE-E76FC68BBEB4}" dt="2022-11-23T19:04:54.356" v="16417" actId="1076"/>
          <ac:spMkLst>
            <pc:docMk/>
            <pc:sldMk cId="970727746" sldId="290"/>
            <ac:spMk id="30" creationId="{751B5757-A7AC-2A30-49BC-896967CD5A73}"/>
          </ac:spMkLst>
        </pc:spChg>
        <pc:spChg chg="add mod">
          <ac:chgData name="Megha Bisht" userId="0191811a-9c79-411e-803d-58d7e0288f29" providerId="ADAL" clId="{1E108EA1-3909-364B-88DE-E76FC68BBEB4}" dt="2022-11-23T19:05:34.637" v="16427" actId="1076"/>
          <ac:spMkLst>
            <pc:docMk/>
            <pc:sldMk cId="970727746" sldId="290"/>
            <ac:spMk id="31" creationId="{98530296-2AA7-4EE7-0919-92D50E99B0CE}"/>
          </ac:spMkLst>
        </pc:spChg>
        <pc:spChg chg="add mod">
          <ac:chgData name="Megha Bisht" userId="0191811a-9c79-411e-803d-58d7e0288f29" providerId="ADAL" clId="{1E108EA1-3909-364B-88DE-E76FC68BBEB4}" dt="2022-11-23T20:10:44.223" v="16921" actId="313"/>
          <ac:spMkLst>
            <pc:docMk/>
            <pc:sldMk cId="970727746" sldId="290"/>
            <ac:spMk id="32" creationId="{3559A053-E1A5-F50A-EC61-13518C76AF97}"/>
          </ac:spMkLst>
        </pc:spChg>
        <pc:spChg chg="add mod">
          <ac:chgData name="Megha Bisht" userId="0191811a-9c79-411e-803d-58d7e0288f29" providerId="ADAL" clId="{1E108EA1-3909-364B-88DE-E76FC68BBEB4}" dt="2022-11-23T20:03:26.843" v="16734" actId="20577"/>
          <ac:spMkLst>
            <pc:docMk/>
            <pc:sldMk cId="970727746" sldId="290"/>
            <ac:spMk id="33" creationId="{0D3EA1DE-B666-AE9B-CB45-8211346C94E8}"/>
          </ac:spMkLst>
        </pc:spChg>
        <pc:spChg chg="add mod">
          <ac:chgData name="Megha Bisht" userId="0191811a-9c79-411e-803d-58d7e0288f29" providerId="ADAL" clId="{1E108EA1-3909-364B-88DE-E76FC68BBEB4}" dt="2022-11-23T19:15:36.486" v="16473" actId="14100"/>
          <ac:spMkLst>
            <pc:docMk/>
            <pc:sldMk cId="970727746" sldId="290"/>
            <ac:spMk id="39" creationId="{C96EA9F1-B5A2-FFF1-D239-03325A1E3E96}"/>
          </ac:spMkLst>
        </pc:spChg>
        <pc:spChg chg="add del mod">
          <ac:chgData name="Megha Bisht" userId="0191811a-9c79-411e-803d-58d7e0288f29" providerId="ADAL" clId="{1E108EA1-3909-364B-88DE-E76FC68BBEB4}" dt="2022-11-23T18:45:54.259" v="16323"/>
          <ac:spMkLst>
            <pc:docMk/>
            <pc:sldMk cId="970727746" sldId="290"/>
            <ac:spMk id="42" creationId="{4C727B8A-073A-EC99-8F0C-21464D197C82}"/>
          </ac:spMkLst>
        </pc:spChg>
        <pc:spChg chg="add mod">
          <ac:chgData name="Megha Bisht" userId="0191811a-9c79-411e-803d-58d7e0288f29" providerId="ADAL" clId="{1E108EA1-3909-364B-88DE-E76FC68BBEB4}" dt="2022-11-23T21:27:21.021" v="21114" actId="1076"/>
          <ac:spMkLst>
            <pc:docMk/>
            <pc:sldMk cId="970727746" sldId="290"/>
            <ac:spMk id="43" creationId="{BA3808CC-6C16-862C-D4C0-AA51CC91E982}"/>
          </ac:spMkLst>
        </pc:spChg>
        <pc:spChg chg="add mod">
          <ac:chgData name="Megha Bisht" userId="0191811a-9c79-411e-803d-58d7e0288f29" providerId="ADAL" clId="{1E108EA1-3909-364B-88DE-E76FC68BBEB4}" dt="2022-11-23T19:15:07.231" v="16467" actId="1076"/>
          <ac:spMkLst>
            <pc:docMk/>
            <pc:sldMk cId="970727746" sldId="290"/>
            <ac:spMk id="44" creationId="{6DAD7CC8-0E8D-74A0-6C87-2233D11EFC41}"/>
          </ac:spMkLst>
        </pc:spChg>
        <pc:spChg chg="add mod">
          <ac:chgData name="Megha Bisht" userId="0191811a-9c79-411e-803d-58d7e0288f29" providerId="ADAL" clId="{1E108EA1-3909-364B-88DE-E76FC68BBEB4}" dt="2022-11-23T19:59:42.918" v="16621" actId="20577"/>
          <ac:spMkLst>
            <pc:docMk/>
            <pc:sldMk cId="970727746" sldId="290"/>
            <ac:spMk id="46" creationId="{9AA1B207-7022-B407-5682-EC33B80D3F21}"/>
          </ac:spMkLst>
        </pc:spChg>
        <pc:spChg chg="add del mod">
          <ac:chgData name="Megha Bisht" userId="0191811a-9c79-411e-803d-58d7e0288f29" providerId="ADAL" clId="{1E108EA1-3909-364B-88DE-E76FC68BBEB4}" dt="2022-11-23T20:01:28.335" v="16669"/>
          <ac:spMkLst>
            <pc:docMk/>
            <pc:sldMk cId="970727746" sldId="290"/>
            <ac:spMk id="47" creationId="{B1D7DA69-3404-E1D7-1DB1-4B100A014C3D}"/>
          </ac:spMkLst>
        </pc:spChg>
        <pc:spChg chg="add mod">
          <ac:chgData name="Megha Bisht" userId="0191811a-9c79-411e-803d-58d7e0288f29" providerId="ADAL" clId="{1E108EA1-3909-364B-88DE-E76FC68BBEB4}" dt="2022-11-23T19:59:19.503" v="16608" actId="20577"/>
          <ac:spMkLst>
            <pc:docMk/>
            <pc:sldMk cId="970727746" sldId="290"/>
            <ac:spMk id="48" creationId="{4C63A53C-384D-88BE-A5EA-D748B77FFAE2}"/>
          </ac:spMkLst>
        </pc:spChg>
        <pc:spChg chg="add mod">
          <ac:chgData name="Megha Bisht" userId="0191811a-9c79-411e-803d-58d7e0288f29" providerId="ADAL" clId="{1E108EA1-3909-364B-88DE-E76FC68BBEB4}" dt="2022-11-23T23:36:35.912" v="24195" actId="20577"/>
          <ac:spMkLst>
            <pc:docMk/>
            <pc:sldMk cId="970727746" sldId="290"/>
            <ac:spMk id="49" creationId="{827ADA46-7F2D-287B-EB64-35FB10B4F450}"/>
          </ac:spMkLst>
        </pc:spChg>
        <pc:spChg chg="add mod">
          <ac:chgData name="Megha Bisht" userId="0191811a-9c79-411e-803d-58d7e0288f29" providerId="ADAL" clId="{1E108EA1-3909-364B-88DE-E76FC68BBEB4}" dt="2022-11-23T19:15:16.181" v="16470" actId="1076"/>
          <ac:spMkLst>
            <pc:docMk/>
            <pc:sldMk cId="970727746" sldId="290"/>
            <ac:spMk id="56" creationId="{A511F9C9-EEC0-74BF-6435-BBE11A9AE23B}"/>
          </ac:spMkLst>
        </pc:spChg>
        <pc:spChg chg="add mod">
          <ac:chgData name="Megha Bisht" userId="0191811a-9c79-411e-803d-58d7e0288f29" providerId="ADAL" clId="{1E108EA1-3909-364B-88DE-E76FC68BBEB4}" dt="2022-11-23T20:08:48.993" v="16837" actId="20577"/>
          <ac:spMkLst>
            <pc:docMk/>
            <pc:sldMk cId="970727746" sldId="290"/>
            <ac:spMk id="58" creationId="{B40694FD-FA99-F5C5-244B-4171D55BB231}"/>
          </ac:spMkLst>
        </pc:spChg>
        <pc:spChg chg="add del mod">
          <ac:chgData name="Megha Bisht" userId="0191811a-9c79-411e-803d-58d7e0288f29" providerId="ADAL" clId="{1E108EA1-3909-364B-88DE-E76FC68BBEB4}" dt="2022-11-23T20:04:33.935" v="16777"/>
          <ac:spMkLst>
            <pc:docMk/>
            <pc:sldMk cId="970727746" sldId="290"/>
            <ac:spMk id="59" creationId="{41856688-F4D3-60D0-6772-69CD1E761EF0}"/>
          </ac:spMkLst>
        </pc:spChg>
        <pc:spChg chg="add mod">
          <ac:chgData name="Megha Bisht" userId="0191811a-9c79-411e-803d-58d7e0288f29" providerId="ADAL" clId="{1E108EA1-3909-364B-88DE-E76FC68BBEB4}" dt="2022-11-23T23:36:55.793" v="24205" actId="20577"/>
          <ac:spMkLst>
            <pc:docMk/>
            <pc:sldMk cId="970727746" sldId="290"/>
            <ac:spMk id="60" creationId="{A5110AF0-F956-F8B8-9C0F-BA484E000A07}"/>
          </ac:spMkLst>
        </pc:spChg>
        <pc:spChg chg="add mod">
          <ac:chgData name="Megha Bisht" userId="0191811a-9c79-411e-803d-58d7e0288f29" providerId="ADAL" clId="{1E108EA1-3909-364B-88DE-E76FC68BBEB4}" dt="2022-11-23T23:37:11.876" v="24217" actId="20577"/>
          <ac:spMkLst>
            <pc:docMk/>
            <pc:sldMk cId="970727746" sldId="290"/>
            <ac:spMk id="61" creationId="{C6BCC72A-95D7-C6D8-D9C8-68FEF0C3FCCF}"/>
          </ac:spMkLst>
        </pc:spChg>
        <pc:spChg chg="add mod">
          <ac:chgData name="Megha Bisht" userId="0191811a-9c79-411e-803d-58d7e0288f29" providerId="ADAL" clId="{1E108EA1-3909-364B-88DE-E76FC68BBEB4}" dt="2022-11-23T21:27:24.465" v="21115" actId="1076"/>
          <ac:spMkLst>
            <pc:docMk/>
            <pc:sldMk cId="970727746" sldId="290"/>
            <ac:spMk id="68" creationId="{211F873B-45E3-F1D7-750F-934412D4DCBE}"/>
          </ac:spMkLst>
        </pc:spChg>
        <pc:spChg chg="add mod">
          <ac:chgData name="Megha Bisht" userId="0191811a-9c79-411e-803d-58d7e0288f29" providerId="ADAL" clId="{1E108EA1-3909-364B-88DE-E76FC68BBEB4}" dt="2022-11-23T21:27:28.278" v="21116" actId="1076"/>
          <ac:spMkLst>
            <pc:docMk/>
            <pc:sldMk cId="970727746" sldId="290"/>
            <ac:spMk id="69" creationId="{38340903-2E85-8E96-1818-7CF5D9CA745E}"/>
          </ac:spMkLst>
        </pc:spChg>
        <pc:spChg chg="add del mod">
          <ac:chgData name="Megha Bisht" userId="0191811a-9c79-411e-803d-58d7e0288f29" providerId="ADAL" clId="{1E108EA1-3909-364B-88DE-E76FC68BBEB4}" dt="2022-11-23T19:57:41.710" v="16585"/>
          <ac:spMkLst>
            <pc:docMk/>
            <pc:sldMk cId="970727746" sldId="290"/>
            <ac:spMk id="72" creationId="{3ACFDEFE-1B78-7FAE-C5A8-CB8ADFF80E7E}"/>
          </ac:spMkLst>
        </pc:spChg>
        <pc:spChg chg="add mod">
          <ac:chgData name="Megha Bisht" userId="0191811a-9c79-411e-803d-58d7e0288f29" providerId="ADAL" clId="{1E108EA1-3909-364B-88DE-E76FC68BBEB4}" dt="2022-11-23T19:59:53.257" v="16632" actId="20577"/>
          <ac:spMkLst>
            <pc:docMk/>
            <pc:sldMk cId="970727746" sldId="290"/>
            <ac:spMk id="75" creationId="{918B4A7D-5682-DCBE-E091-2E4D8A01F8DA}"/>
          </ac:spMkLst>
        </pc:spChg>
        <pc:spChg chg="add mod">
          <ac:chgData name="Megha Bisht" userId="0191811a-9c79-411e-803d-58d7e0288f29" providerId="ADAL" clId="{1E108EA1-3909-364B-88DE-E76FC68BBEB4}" dt="2022-11-23T20:08:14.094" v="16821" actId="1076"/>
          <ac:spMkLst>
            <pc:docMk/>
            <pc:sldMk cId="970727746" sldId="290"/>
            <ac:spMk id="76" creationId="{38E793B2-7884-0ECB-E414-E4219AA87ED1}"/>
          </ac:spMkLst>
        </pc:spChg>
        <pc:spChg chg="add del mod">
          <ac:chgData name="Megha Bisht" userId="0191811a-9c79-411e-803d-58d7e0288f29" providerId="ADAL" clId="{1E108EA1-3909-364B-88DE-E76FC68BBEB4}" dt="2022-11-23T20:15:26.194" v="17323"/>
          <ac:spMkLst>
            <pc:docMk/>
            <pc:sldMk cId="970727746" sldId="290"/>
            <ac:spMk id="78" creationId="{A44F6CC4-787A-71B0-2389-516602D02F66}"/>
          </ac:spMkLst>
        </pc:spChg>
        <pc:spChg chg="add del mod">
          <ac:chgData name="Megha Bisht" userId="0191811a-9c79-411e-803d-58d7e0288f29" providerId="ADAL" clId="{1E108EA1-3909-364B-88DE-E76FC68BBEB4}" dt="2022-11-23T22:36:52.674" v="22932"/>
          <ac:spMkLst>
            <pc:docMk/>
            <pc:sldMk cId="970727746" sldId="290"/>
            <ac:spMk id="81" creationId="{CAFEB055-9E24-EBE0-FD73-F610C003A4FE}"/>
          </ac:spMkLst>
        </pc:spChg>
        <pc:spChg chg="add del mod">
          <ac:chgData name="Megha Bisht" userId="0191811a-9c79-411e-803d-58d7e0288f29" providerId="ADAL" clId="{1E108EA1-3909-364B-88DE-E76FC68BBEB4}" dt="2022-11-23T22:36:52.674" v="22932"/>
          <ac:spMkLst>
            <pc:docMk/>
            <pc:sldMk cId="970727746" sldId="290"/>
            <ac:spMk id="82" creationId="{8FAA03E3-DAF9-439D-FB19-6DDE6954D96D}"/>
          </ac:spMkLst>
        </pc:spChg>
        <pc:picChg chg="add del mod">
          <ac:chgData name="Megha Bisht" userId="0191811a-9c79-411e-803d-58d7e0288f29" providerId="ADAL" clId="{1E108EA1-3909-364B-88DE-E76FC68BBEB4}" dt="2022-11-23T18:17:20.914" v="16255"/>
          <ac:picMkLst>
            <pc:docMk/>
            <pc:sldMk cId="970727746" sldId="290"/>
            <ac:picMk id="12" creationId="{AE5E5E31-9829-5531-EAC6-00D22B38A26E}"/>
          </ac:picMkLst>
        </pc:picChg>
        <pc:picChg chg="add del mod">
          <ac:chgData name="Megha Bisht" userId="0191811a-9c79-411e-803d-58d7e0288f29" providerId="ADAL" clId="{1E108EA1-3909-364B-88DE-E76FC68BBEB4}" dt="2022-11-23T18:17:20.914" v="16255"/>
          <ac:picMkLst>
            <pc:docMk/>
            <pc:sldMk cId="970727746" sldId="290"/>
            <ac:picMk id="13" creationId="{9AB3C7AD-7052-B911-DA31-A9473E810EEA}"/>
          </ac:picMkLst>
        </pc:picChg>
        <pc:picChg chg="add del mod">
          <ac:chgData name="Megha Bisht" userId="0191811a-9c79-411e-803d-58d7e0288f29" providerId="ADAL" clId="{1E108EA1-3909-364B-88DE-E76FC68BBEB4}" dt="2022-11-23T18:17:20.914" v="16255"/>
          <ac:picMkLst>
            <pc:docMk/>
            <pc:sldMk cId="970727746" sldId="290"/>
            <ac:picMk id="14" creationId="{336EF5BC-8196-0690-33E3-6E8FC9829304}"/>
          </ac:picMkLst>
        </pc:picChg>
        <pc:picChg chg="add del mod">
          <ac:chgData name="Megha Bisht" userId="0191811a-9c79-411e-803d-58d7e0288f29" providerId="ADAL" clId="{1E108EA1-3909-364B-88DE-E76FC68BBEB4}" dt="2022-11-23T18:17:20.914" v="16255"/>
          <ac:picMkLst>
            <pc:docMk/>
            <pc:sldMk cId="970727746" sldId="290"/>
            <ac:picMk id="15" creationId="{6752D7FB-C6A6-E416-B236-DE00F08B1FC4}"/>
          </ac:picMkLst>
        </pc:picChg>
        <pc:picChg chg="add del mod">
          <ac:chgData name="Megha Bisht" userId="0191811a-9c79-411e-803d-58d7e0288f29" providerId="ADAL" clId="{1E108EA1-3909-364B-88DE-E76FC68BBEB4}" dt="2022-11-23T18:17:20.914" v="16255"/>
          <ac:picMkLst>
            <pc:docMk/>
            <pc:sldMk cId="970727746" sldId="290"/>
            <ac:picMk id="16" creationId="{CED2F173-EBC8-0287-DBE4-99A5D7B6277A}"/>
          </ac:picMkLst>
        </pc:picChg>
        <pc:picChg chg="add del mod">
          <ac:chgData name="Megha Bisht" userId="0191811a-9c79-411e-803d-58d7e0288f29" providerId="ADAL" clId="{1E108EA1-3909-364B-88DE-E76FC68BBEB4}" dt="2022-11-23T18:17:30.080" v="16257"/>
          <ac:picMkLst>
            <pc:docMk/>
            <pc:sldMk cId="970727746" sldId="290"/>
            <ac:picMk id="23" creationId="{1A8361AF-1B94-8B19-C0C5-70C2A55BA835}"/>
          </ac:picMkLst>
        </pc:picChg>
        <pc:picChg chg="add del mod">
          <ac:chgData name="Megha Bisht" userId="0191811a-9c79-411e-803d-58d7e0288f29" providerId="ADAL" clId="{1E108EA1-3909-364B-88DE-E76FC68BBEB4}" dt="2022-11-23T18:17:30.080" v="16257"/>
          <ac:picMkLst>
            <pc:docMk/>
            <pc:sldMk cId="970727746" sldId="290"/>
            <ac:picMk id="24" creationId="{19525A9C-CB28-A3C3-AB4A-2E3C9F2C3A73}"/>
          </ac:picMkLst>
        </pc:picChg>
        <pc:picChg chg="add del mod">
          <ac:chgData name="Megha Bisht" userId="0191811a-9c79-411e-803d-58d7e0288f29" providerId="ADAL" clId="{1E108EA1-3909-364B-88DE-E76FC68BBEB4}" dt="2022-11-23T18:17:30.080" v="16257"/>
          <ac:picMkLst>
            <pc:docMk/>
            <pc:sldMk cId="970727746" sldId="290"/>
            <ac:picMk id="25" creationId="{AD7E6E63-9F66-1207-FF40-E4BB8E4FDDCE}"/>
          </ac:picMkLst>
        </pc:picChg>
        <pc:picChg chg="add del mod">
          <ac:chgData name="Megha Bisht" userId="0191811a-9c79-411e-803d-58d7e0288f29" providerId="ADAL" clId="{1E108EA1-3909-364B-88DE-E76FC68BBEB4}" dt="2022-11-23T18:17:30.080" v="16257"/>
          <ac:picMkLst>
            <pc:docMk/>
            <pc:sldMk cId="970727746" sldId="290"/>
            <ac:picMk id="26" creationId="{5E93E44F-2236-D30E-4F62-442F7E151F53}"/>
          </ac:picMkLst>
        </pc:picChg>
        <pc:picChg chg="add del mod">
          <ac:chgData name="Megha Bisht" userId="0191811a-9c79-411e-803d-58d7e0288f29" providerId="ADAL" clId="{1E108EA1-3909-364B-88DE-E76FC68BBEB4}" dt="2022-11-23T18:17:30.080" v="16257"/>
          <ac:picMkLst>
            <pc:docMk/>
            <pc:sldMk cId="970727746" sldId="290"/>
            <ac:picMk id="27" creationId="{28FD751B-ACB1-562C-D766-3B8E2BA77DA0}"/>
          </ac:picMkLst>
        </pc:picChg>
        <pc:picChg chg="add mod">
          <ac:chgData name="Megha Bisht" userId="0191811a-9c79-411e-803d-58d7e0288f29" providerId="ADAL" clId="{1E108EA1-3909-364B-88DE-E76FC68BBEB4}" dt="2022-11-23T23:37:43.218" v="24223" actId="1076"/>
          <ac:picMkLst>
            <pc:docMk/>
            <pc:sldMk cId="970727746" sldId="290"/>
            <ac:picMk id="34" creationId="{0444B4EF-ADA7-BD31-B5DA-9A74DC3718E1}"/>
          </ac:picMkLst>
        </pc:picChg>
        <pc:picChg chg="add mod">
          <ac:chgData name="Megha Bisht" userId="0191811a-9c79-411e-803d-58d7e0288f29" providerId="ADAL" clId="{1E108EA1-3909-364B-88DE-E76FC68BBEB4}" dt="2022-11-23T20:01:14.658" v="16664" actId="1076"/>
          <ac:picMkLst>
            <pc:docMk/>
            <pc:sldMk cId="970727746" sldId="290"/>
            <ac:picMk id="35" creationId="{E6C8F10B-C7CA-7B02-65D9-070B1B50E4C2}"/>
          </ac:picMkLst>
        </pc:picChg>
        <pc:picChg chg="add mod">
          <ac:chgData name="Megha Bisht" userId="0191811a-9c79-411e-803d-58d7e0288f29" providerId="ADAL" clId="{1E108EA1-3909-364B-88DE-E76FC68BBEB4}" dt="2022-11-23T20:01:16.993" v="16665" actId="1076"/>
          <ac:picMkLst>
            <pc:docMk/>
            <pc:sldMk cId="970727746" sldId="290"/>
            <ac:picMk id="36" creationId="{C1379169-73B4-A85D-A734-A5E897F8B92A}"/>
          </ac:picMkLst>
        </pc:picChg>
        <pc:picChg chg="add mod">
          <ac:chgData name="Megha Bisht" userId="0191811a-9c79-411e-803d-58d7e0288f29" providerId="ADAL" clId="{1E108EA1-3909-364B-88DE-E76FC68BBEB4}" dt="2022-11-23T19:06:23.652" v="16465" actId="1076"/>
          <ac:picMkLst>
            <pc:docMk/>
            <pc:sldMk cId="970727746" sldId="290"/>
            <ac:picMk id="37" creationId="{566C8829-A897-53B5-7743-A8E8030D7FED}"/>
          </ac:picMkLst>
        </pc:picChg>
        <pc:picChg chg="add mod">
          <ac:chgData name="Megha Bisht" userId="0191811a-9c79-411e-803d-58d7e0288f29" providerId="ADAL" clId="{1E108EA1-3909-364B-88DE-E76FC68BBEB4}" dt="2022-11-23T18:17:41.831" v="16259" actId="1076"/>
          <ac:picMkLst>
            <pc:docMk/>
            <pc:sldMk cId="970727746" sldId="290"/>
            <ac:picMk id="38" creationId="{331CC637-84C1-A8A0-A13F-D59792D8C382}"/>
          </ac:picMkLst>
        </pc:picChg>
        <pc:picChg chg="add mod">
          <ac:chgData name="Megha Bisht" userId="0191811a-9c79-411e-803d-58d7e0288f29" providerId="ADAL" clId="{1E108EA1-3909-364B-88DE-E76FC68BBEB4}" dt="2022-11-23T20:01:27.234" v="16667" actId="1076"/>
          <ac:picMkLst>
            <pc:docMk/>
            <pc:sldMk cId="970727746" sldId="290"/>
            <ac:picMk id="41" creationId="{E4DA3C36-77DC-58C4-495C-4F2AEB931928}"/>
          </ac:picMkLst>
        </pc:picChg>
        <pc:picChg chg="add del mod">
          <ac:chgData name="Megha Bisht" userId="0191811a-9c79-411e-803d-58d7e0288f29" providerId="ADAL" clId="{1E108EA1-3909-364B-88DE-E76FC68BBEB4}" dt="2022-11-23T23:37:38.142" v="24221" actId="14100"/>
          <ac:picMkLst>
            <pc:docMk/>
            <pc:sldMk cId="970727746" sldId="290"/>
            <ac:picMk id="50" creationId="{CA94DEC3-ECEC-4C42-A280-C6A393A7A4FD}"/>
          </ac:picMkLst>
        </pc:picChg>
        <pc:picChg chg="add mod">
          <ac:chgData name="Megha Bisht" userId="0191811a-9c79-411e-803d-58d7e0288f29" providerId="ADAL" clId="{1E108EA1-3909-364B-88DE-E76FC68BBEB4}" dt="2022-11-23T20:12:47.023" v="17182" actId="1076"/>
          <ac:picMkLst>
            <pc:docMk/>
            <pc:sldMk cId="970727746" sldId="290"/>
            <ac:picMk id="51" creationId="{FED7B1DD-17A1-6B24-DB67-DA11C04BFF01}"/>
          </ac:picMkLst>
        </pc:picChg>
        <pc:picChg chg="add mod">
          <ac:chgData name="Megha Bisht" userId="0191811a-9c79-411e-803d-58d7e0288f29" providerId="ADAL" clId="{1E108EA1-3909-364B-88DE-E76FC68BBEB4}" dt="2022-11-23T20:12:52.925" v="17185" actId="1076"/>
          <ac:picMkLst>
            <pc:docMk/>
            <pc:sldMk cId="970727746" sldId="290"/>
            <ac:picMk id="52" creationId="{49850AF2-CAF8-BA17-5748-2C99565396EA}"/>
          </ac:picMkLst>
        </pc:picChg>
        <pc:picChg chg="add mod">
          <ac:chgData name="Megha Bisht" userId="0191811a-9c79-411e-803d-58d7e0288f29" providerId="ADAL" clId="{1E108EA1-3909-364B-88DE-E76FC68BBEB4}" dt="2022-11-23T20:12:58.846" v="17186" actId="1076"/>
          <ac:picMkLst>
            <pc:docMk/>
            <pc:sldMk cId="970727746" sldId="290"/>
            <ac:picMk id="53" creationId="{20F59506-F155-1748-C38D-7AF83ECE57BD}"/>
          </ac:picMkLst>
        </pc:picChg>
        <pc:picChg chg="add del mod">
          <ac:chgData name="Megha Bisht" userId="0191811a-9c79-411e-803d-58d7e0288f29" providerId="ADAL" clId="{1E108EA1-3909-364B-88DE-E76FC68BBEB4}" dt="2022-11-23T20:07:16.729" v="16802" actId="478"/>
          <ac:picMkLst>
            <pc:docMk/>
            <pc:sldMk cId="970727746" sldId="290"/>
            <ac:picMk id="55" creationId="{FB5B887B-E50B-A474-C248-E4B584661FC0}"/>
          </ac:picMkLst>
        </pc:picChg>
        <pc:picChg chg="add del mod">
          <ac:chgData name="Megha Bisht" userId="0191811a-9c79-411e-803d-58d7e0288f29" providerId="ADAL" clId="{1E108EA1-3909-364B-88DE-E76FC68BBEB4}" dt="2022-11-23T20:09:15.911" v="16845" actId="478"/>
          <ac:picMkLst>
            <pc:docMk/>
            <pc:sldMk cId="970727746" sldId="290"/>
            <ac:picMk id="62" creationId="{2C845AF6-D298-5CDF-E7DA-BE5ADA7AD6C1}"/>
          </ac:picMkLst>
        </pc:picChg>
        <pc:picChg chg="add mod">
          <ac:chgData name="Megha Bisht" userId="0191811a-9c79-411e-803d-58d7e0288f29" providerId="ADAL" clId="{1E108EA1-3909-364B-88DE-E76FC68BBEB4}" dt="2022-11-23T20:09:37.640" v="16849" actId="1076"/>
          <ac:picMkLst>
            <pc:docMk/>
            <pc:sldMk cId="970727746" sldId="290"/>
            <ac:picMk id="63" creationId="{591EF497-2C6E-02FA-0AF8-DD097B4C38F4}"/>
          </ac:picMkLst>
        </pc:picChg>
        <pc:picChg chg="add mod">
          <ac:chgData name="Megha Bisht" userId="0191811a-9c79-411e-803d-58d7e0288f29" providerId="ADAL" clId="{1E108EA1-3909-364B-88DE-E76FC68BBEB4}" dt="2022-11-23T20:08:59.209" v="16840" actId="1076"/>
          <ac:picMkLst>
            <pc:docMk/>
            <pc:sldMk cId="970727746" sldId="290"/>
            <ac:picMk id="64" creationId="{8D4D93AD-77F2-0258-4C47-987102E7F254}"/>
          </ac:picMkLst>
        </pc:picChg>
        <pc:picChg chg="add mod">
          <ac:chgData name="Megha Bisht" userId="0191811a-9c79-411e-803d-58d7e0288f29" providerId="ADAL" clId="{1E108EA1-3909-364B-88DE-E76FC68BBEB4}" dt="2022-11-23T20:09:23.821" v="16846" actId="1076"/>
          <ac:picMkLst>
            <pc:docMk/>
            <pc:sldMk cId="970727746" sldId="290"/>
            <ac:picMk id="65" creationId="{4457809C-7E18-C576-2593-4D74164AFA49}"/>
          </ac:picMkLst>
        </pc:picChg>
        <pc:picChg chg="add mod">
          <ac:chgData name="Megha Bisht" userId="0191811a-9c79-411e-803d-58d7e0288f29" providerId="ADAL" clId="{1E108EA1-3909-364B-88DE-E76FC68BBEB4}" dt="2022-11-23T20:09:12.735" v="16844" actId="1076"/>
          <ac:picMkLst>
            <pc:docMk/>
            <pc:sldMk cId="970727746" sldId="290"/>
            <ac:picMk id="67" creationId="{04481C46-4EE1-97B0-253C-88255836BBA2}"/>
          </ac:picMkLst>
        </pc:picChg>
        <pc:picChg chg="add del mod">
          <ac:chgData name="Megha Bisht" userId="0191811a-9c79-411e-803d-58d7e0288f29" providerId="ADAL" clId="{1E108EA1-3909-364B-88DE-E76FC68BBEB4}" dt="2022-11-23T19:57:39.591" v="16583" actId="21"/>
          <ac:picMkLst>
            <pc:docMk/>
            <pc:sldMk cId="970727746" sldId="290"/>
            <ac:picMk id="71" creationId="{ED45D78E-1071-2BD8-B154-3E0927FE5B5F}"/>
          </ac:picMkLst>
        </pc:picChg>
        <pc:picChg chg="add del mod">
          <ac:chgData name="Megha Bisht" userId="0191811a-9c79-411e-803d-58d7e0288f29" providerId="ADAL" clId="{1E108EA1-3909-364B-88DE-E76FC68BBEB4}" dt="2022-11-23T19:57:48.610" v="16587" actId="21"/>
          <ac:picMkLst>
            <pc:docMk/>
            <pc:sldMk cId="970727746" sldId="290"/>
            <ac:picMk id="73" creationId="{5F6022DA-6DBD-9262-EFF5-5888F565C72F}"/>
          </ac:picMkLst>
        </pc:picChg>
        <pc:picChg chg="add del mod">
          <ac:chgData name="Megha Bisht" userId="0191811a-9c79-411e-803d-58d7e0288f29" providerId="ADAL" clId="{1E108EA1-3909-364B-88DE-E76FC68BBEB4}" dt="2022-11-23T20:12:09.280" v="17083" actId="1076"/>
          <ac:picMkLst>
            <pc:docMk/>
            <pc:sldMk cId="970727746" sldId="290"/>
            <ac:picMk id="74" creationId="{6043B0C7-0E66-62A0-F87B-56022743C858}"/>
          </ac:picMkLst>
        </pc:picChg>
        <pc:picChg chg="add mod">
          <ac:chgData name="Megha Bisht" userId="0191811a-9c79-411e-803d-58d7e0288f29" providerId="ADAL" clId="{1E108EA1-3909-364B-88DE-E76FC68BBEB4}" dt="2022-11-23T23:37:03.813" v="24206" actId="1076"/>
          <ac:picMkLst>
            <pc:docMk/>
            <pc:sldMk cId="970727746" sldId="290"/>
            <ac:picMk id="77" creationId="{061CA074-3B69-0206-CB2F-F5661B7E0377}"/>
          </ac:picMkLst>
        </pc:picChg>
        <pc:picChg chg="add del mod">
          <ac:chgData name="Megha Bisht" userId="0191811a-9c79-411e-803d-58d7e0288f29" providerId="ADAL" clId="{1E108EA1-3909-364B-88DE-E76FC68BBEB4}" dt="2022-11-23T20:15:28.037" v="17325"/>
          <ac:picMkLst>
            <pc:docMk/>
            <pc:sldMk cId="970727746" sldId="290"/>
            <ac:picMk id="79" creationId="{1B4C8AEA-4E6A-15CA-CC8E-2A414BEB9E11}"/>
          </ac:picMkLst>
        </pc:picChg>
        <pc:picChg chg="add del mod">
          <ac:chgData name="Megha Bisht" userId="0191811a-9c79-411e-803d-58d7e0288f29" providerId="ADAL" clId="{1E108EA1-3909-364B-88DE-E76FC68BBEB4}" dt="2022-11-23T20:15:31.256" v="17327"/>
          <ac:picMkLst>
            <pc:docMk/>
            <pc:sldMk cId="970727746" sldId="290"/>
            <ac:picMk id="80" creationId="{E1260C1C-F1D4-9CFC-EA31-99CA1176B4A2}"/>
          </ac:picMkLst>
        </pc:picChg>
        <pc:picChg chg="add del mod">
          <ac:chgData name="Megha Bisht" userId="0191811a-9c79-411e-803d-58d7e0288f29" providerId="ADAL" clId="{1E108EA1-3909-364B-88DE-E76FC68BBEB4}" dt="2022-11-23T22:36:52.674" v="22932"/>
          <ac:picMkLst>
            <pc:docMk/>
            <pc:sldMk cId="970727746" sldId="290"/>
            <ac:picMk id="83" creationId="{6BCB04BE-0E48-C960-9538-D5FD9C38931D}"/>
          </ac:picMkLst>
        </pc:picChg>
        <pc:picChg chg="add del mod">
          <ac:chgData name="Megha Bisht" userId="0191811a-9c79-411e-803d-58d7e0288f29" providerId="ADAL" clId="{1E108EA1-3909-364B-88DE-E76FC68BBEB4}" dt="2022-11-23T22:36:52.674" v="22932"/>
          <ac:picMkLst>
            <pc:docMk/>
            <pc:sldMk cId="970727746" sldId="290"/>
            <ac:picMk id="84" creationId="{FFECD391-E850-9C81-C1CA-03D144775CF6}"/>
          </ac:picMkLst>
        </pc:picChg>
        <pc:picChg chg="add del mod">
          <ac:chgData name="Megha Bisht" userId="0191811a-9c79-411e-803d-58d7e0288f29" providerId="ADAL" clId="{1E108EA1-3909-364B-88DE-E76FC68BBEB4}" dt="2022-11-23T22:36:52.674" v="22932"/>
          <ac:picMkLst>
            <pc:docMk/>
            <pc:sldMk cId="970727746" sldId="290"/>
            <ac:picMk id="85" creationId="{8FA8D7E9-073C-399B-3445-94D4522E6B0A}"/>
          </ac:picMkLst>
        </pc:picChg>
        <pc:picChg chg="add del mod">
          <ac:chgData name="Megha Bisht" userId="0191811a-9c79-411e-803d-58d7e0288f29" providerId="ADAL" clId="{1E108EA1-3909-364B-88DE-E76FC68BBEB4}" dt="2022-11-23T22:36:52.674" v="22932"/>
          <ac:picMkLst>
            <pc:docMk/>
            <pc:sldMk cId="970727746" sldId="290"/>
            <ac:picMk id="86" creationId="{FC38FE0D-6A48-276A-5298-4FEF867191E4}"/>
          </ac:picMkLst>
        </pc:picChg>
        <pc:picChg chg="add mod">
          <ac:chgData name="Megha Bisht" userId="0191811a-9c79-411e-803d-58d7e0288f29" providerId="ADAL" clId="{1E108EA1-3909-364B-88DE-E76FC68BBEB4}" dt="2022-11-23T23:37:33.757" v="24220" actId="14100"/>
          <ac:picMkLst>
            <pc:docMk/>
            <pc:sldMk cId="970727746" sldId="290"/>
            <ac:picMk id="87" creationId="{D41B680F-7204-FB30-AA95-A0AE7496D620}"/>
          </ac:picMkLst>
        </pc:picChg>
        <pc:cxnChg chg="add del mod">
          <ac:chgData name="Megha Bisht" userId="0191811a-9c79-411e-803d-58d7e0288f29" providerId="ADAL" clId="{1E108EA1-3909-364B-88DE-E76FC68BBEB4}" dt="2022-11-23T18:17:20.914" v="16255"/>
          <ac:cxnSpMkLst>
            <pc:docMk/>
            <pc:sldMk cId="970727746" sldId="290"/>
            <ac:cxnSpMk id="7" creationId="{D909BCD3-1A8B-E93E-3F84-37D7E6B688EF}"/>
          </ac:cxnSpMkLst>
        </pc:cxnChg>
        <pc:cxnChg chg="add del mod">
          <ac:chgData name="Megha Bisht" userId="0191811a-9c79-411e-803d-58d7e0288f29" providerId="ADAL" clId="{1E108EA1-3909-364B-88DE-E76FC68BBEB4}" dt="2022-11-23T18:17:30.080" v="16257"/>
          <ac:cxnSpMkLst>
            <pc:docMk/>
            <pc:sldMk cId="970727746" sldId="290"/>
            <ac:cxnSpMk id="18" creationId="{1470268E-9241-96F0-DD22-697C02A9C5F6}"/>
          </ac:cxnSpMkLst>
        </pc:cxnChg>
        <pc:cxnChg chg="add mod">
          <ac:chgData name="Megha Bisht" userId="0191811a-9c79-411e-803d-58d7e0288f29" providerId="ADAL" clId="{1E108EA1-3909-364B-88DE-E76FC68BBEB4}" dt="2022-11-23T18:45:39.468" v="16305" actId="1076"/>
          <ac:cxnSpMkLst>
            <pc:docMk/>
            <pc:sldMk cId="970727746" sldId="290"/>
            <ac:cxnSpMk id="29" creationId="{43DAA280-5809-1573-74F9-A77DD082EA4E}"/>
          </ac:cxnSpMkLst>
        </pc:cxnChg>
        <pc:cxnChg chg="add mod">
          <ac:chgData name="Megha Bisht" userId="0191811a-9c79-411e-803d-58d7e0288f29" providerId="ADAL" clId="{1E108EA1-3909-364B-88DE-E76FC68BBEB4}" dt="2022-11-23T18:45:39.468" v="16305" actId="1076"/>
          <ac:cxnSpMkLst>
            <pc:docMk/>
            <pc:sldMk cId="970727746" sldId="290"/>
            <ac:cxnSpMk id="40" creationId="{47F209DC-97DC-23D5-EAD7-A6F9ED410D4C}"/>
          </ac:cxnSpMkLst>
        </pc:cxnChg>
        <pc:cxnChg chg="add mod">
          <ac:chgData name="Megha Bisht" userId="0191811a-9c79-411e-803d-58d7e0288f29" providerId="ADAL" clId="{1E108EA1-3909-364B-88DE-E76FC68BBEB4}" dt="2022-11-23T19:15:07.231" v="16467" actId="1076"/>
          <ac:cxnSpMkLst>
            <pc:docMk/>
            <pc:sldMk cId="970727746" sldId="290"/>
            <ac:cxnSpMk id="45" creationId="{9CBF930A-942B-E1F8-BA64-704BD7E31EDD}"/>
          </ac:cxnSpMkLst>
        </pc:cxnChg>
        <pc:cxnChg chg="add mod">
          <ac:chgData name="Megha Bisht" userId="0191811a-9c79-411e-803d-58d7e0288f29" providerId="ADAL" clId="{1E108EA1-3909-364B-88DE-E76FC68BBEB4}" dt="2022-11-23T20:13:02.356" v="17188" actId="1076"/>
          <ac:cxnSpMkLst>
            <pc:docMk/>
            <pc:sldMk cId="970727746" sldId="290"/>
            <ac:cxnSpMk id="54" creationId="{52FD5EA8-ED14-C259-C4F3-5B0CC6EBE4FB}"/>
          </ac:cxnSpMkLst>
        </pc:cxnChg>
        <pc:cxnChg chg="add mod">
          <ac:chgData name="Megha Bisht" userId="0191811a-9c79-411e-803d-58d7e0288f29" providerId="ADAL" clId="{1E108EA1-3909-364B-88DE-E76FC68BBEB4}" dt="2022-11-23T19:15:16.181" v="16470" actId="1076"/>
          <ac:cxnSpMkLst>
            <pc:docMk/>
            <pc:sldMk cId="970727746" sldId="290"/>
            <ac:cxnSpMk id="57" creationId="{193D730B-1546-D577-83B0-783AB2426AA6}"/>
          </ac:cxnSpMkLst>
        </pc:cxnChg>
        <pc:cxnChg chg="add mod">
          <ac:chgData name="Megha Bisht" userId="0191811a-9c79-411e-803d-58d7e0288f29" providerId="ADAL" clId="{1E108EA1-3909-364B-88DE-E76FC68BBEB4}" dt="2022-11-23T19:15:16.181" v="16470" actId="1076"/>
          <ac:cxnSpMkLst>
            <pc:docMk/>
            <pc:sldMk cId="970727746" sldId="290"/>
            <ac:cxnSpMk id="66" creationId="{D0282FEA-594A-0ABA-AFB1-9DED55C7CE19}"/>
          </ac:cxnSpMkLst>
        </pc:cxnChg>
      </pc:sldChg>
      <pc:sldChg chg="delSp modSp new mod">
        <pc:chgData name="Megha Bisht" userId="0191811a-9c79-411e-803d-58d7e0288f29" providerId="ADAL" clId="{1E108EA1-3909-364B-88DE-E76FC68BBEB4}" dt="2022-11-22T06:53:54.486" v="2207" actId="478"/>
        <pc:sldMkLst>
          <pc:docMk/>
          <pc:sldMk cId="2795688465" sldId="291"/>
        </pc:sldMkLst>
        <pc:spChg chg="mod">
          <ac:chgData name="Megha Bisht" userId="0191811a-9c79-411e-803d-58d7e0288f29" providerId="ADAL" clId="{1E108EA1-3909-364B-88DE-E76FC68BBEB4}" dt="2022-11-22T06:53:06.440" v="2185" actId="20577"/>
          <ac:spMkLst>
            <pc:docMk/>
            <pc:sldMk cId="2795688465" sldId="291"/>
            <ac:spMk id="2" creationId="{D2DEC00C-E53B-6189-9C71-6E95E7B6453F}"/>
          </ac:spMkLst>
        </pc:spChg>
        <pc:spChg chg="del mod">
          <ac:chgData name="Megha Bisht" userId="0191811a-9c79-411e-803d-58d7e0288f29" providerId="ADAL" clId="{1E108EA1-3909-364B-88DE-E76FC68BBEB4}" dt="2022-11-22T06:53:54.486" v="2207" actId="478"/>
          <ac:spMkLst>
            <pc:docMk/>
            <pc:sldMk cId="2795688465" sldId="291"/>
            <ac:spMk id="3" creationId="{565FA6F0-525B-561F-6720-085334645BB2}"/>
          </ac:spMkLst>
        </pc:spChg>
      </pc:sldChg>
      <pc:sldChg chg="addSp delSp modSp new mod">
        <pc:chgData name="Megha Bisht" userId="0191811a-9c79-411e-803d-58d7e0288f29" providerId="ADAL" clId="{1E108EA1-3909-364B-88DE-E76FC68BBEB4}" dt="2022-11-24T03:39:20.247" v="36753" actId="1076"/>
        <pc:sldMkLst>
          <pc:docMk/>
          <pc:sldMk cId="3109470069" sldId="292"/>
        </pc:sldMkLst>
        <pc:spChg chg="mod">
          <ac:chgData name="Megha Bisht" userId="0191811a-9c79-411e-803d-58d7e0288f29" providerId="ADAL" clId="{1E108EA1-3909-364B-88DE-E76FC68BBEB4}" dt="2022-11-24T03:39:10.137" v="36750" actId="1076"/>
          <ac:spMkLst>
            <pc:docMk/>
            <pc:sldMk cId="3109470069" sldId="292"/>
            <ac:spMk id="2" creationId="{BD688ABD-0589-C3F5-E901-944E85CF4396}"/>
          </ac:spMkLst>
        </pc:spChg>
        <pc:spChg chg="mod">
          <ac:chgData name="Megha Bisht" userId="0191811a-9c79-411e-803d-58d7e0288f29" providerId="ADAL" clId="{1E108EA1-3909-364B-88DE-E76FC68BBEB4}" dt="2022-11-24T03:39:12.856" v="36751" actId="1076"/>
          <ac:spMkLst>
            <pc:docMk/>
            <pc:sldMk cId="3109470069" sldId="292"/>
            <ac:spMk id="3" creationId="{E40FB492-8890-CEFD-1ED2-0DF3472B7958}"/>
          </ac:spMkLst>
        </pc:spChg>
        <pc:spChg chg="add mod">
          <ac:chgData name="Megha Bisht" userId="0191811a-9c79-411e-803d-58d7e0288f29" providerId="ADAL" clId="{1E108EA1-3909-364B-88DE-E76FC68BBEB4}" dt="2022-11-23T23:31:37.426" v="24145" actId="167"/>
          <ac:spMkLst>
            <pc:docMk/>
            <pc:sldMk cId="3109470069" sldId="292"/>
            <ac:spMk id="6" creationId="{BEA5689B-191D-1457-1E65-20A0A1495AD8}"/>
          </ac:spMkLst>
        </pc:spChg>
        <pc:spChg chg="add del mod">
          <ac:chgData name="Megha Bisht" userId="0191811a-9c79-411e-803d-58d7e0288f29" providerId="ADAL" clId="{1E108EA1-3909-364B-88DE-E76FC68BBEB4}" dt="2022-11-23T23:33:38.603" v="24169" actId="478"/>
          <ac:spMkLst>
            <pc:docMk/>
            <pc:sldMk cId="3109470069" sldId="292"/>
            <ac:spMk id="7" creationId="{52B32DAC-A885-1E7B-652D-72FA5F82187D}"/>
          </ac:spMkLst>
        </pc:spChg>
        <pc:spChg chg="add mod">
          <ac:chgData name="Megha Bisht" userId="0191811a-9c79-411e-803d-58d7e0288f29" providerId="ADAL" clId="{1E108EA1-3909-364B-88DE-E76FC68BBEB4}" dt="2022-11-24T03:39:17.190" v="36752" actId="1076"/>
          <ac:spMkLst>
            <pc:docMk/>
            <pc:sldMk cId="3109470069" sldId="292"/>
            <ac:spMk id="8" creationId="{7560E339-4C14-49EA-FCF4-13825200A158}"/>
          </ac:spMkLst>
        </pc:spChg>
        <pc:spChg chg="add mod">
          <ac:chgData name="Megha Bisht" userId="0191811a-9c79-411e-803d-58d7e0288f29" providerId="ADAL" clId="{1E108EA1-3909-364B-88DE-E76FC68BBEB4}" dt="2022-11-24T03:39:20.247" v="36753" actId="1076"/>
          <ac:spMkLst>
            <pc:docMk/>
            <pc:sldMk cId="3109470069" sldId="292"/>
            <ac:spMk id="9" creationId="{53547F2A-CC28-408A-BE1E-2A59B412E075}"/>
          </ac:spMkLst>
        </pc:spChg>
        <pc:spChg chg="add mod">
          <ac:chgData name="Megha Bisht" userId="0191811a-9c79-411e-803d-58d7e0288f29" providerId="ADAL" clId="{1E108EA1-3909-364B-88DE-E76FC68BBEB4}" dt="2022-11-23T23:33:04.662" v="24160" actId="14100"/>
          <ac:spMkLst>
            <pc:docMk/>
            <pc:sldMk cId="3109470069" sldId="292"/>
            <ac:spMk id="10" creationId="{870DE89F-1C2F-B072-F026-B3BC08FEEF17}"/>
          </ac:spMkLst>
        </pc:spChg>
        <pc:spChg chg="add mod">
          <ac:chgData name="Megha Bisht" userId="0191811a-9c79-411e-803d-58d7e0288f29" providerId="ADAL" clId="{1E108EA1-3909-364B-88DE-E76FC68BBEB4}" dt="2022-11-23T23:33:04.662" v="24160" actId="14100"/>
          <ac:spMkLst>
            <pc:docMk/>
            <pc:sldMk cId="3109470069" sldId="292"/>
            <ac:spMk id="11" creationId="{E7A0C2C6-0AD4-722A-91A9-913AE6E1EE37}"/>
          </ac:spMkLst>
        </pc:spChg>
        <pc:spChg chg="add mod">
          <ac:chgData name="Megha Bisht" userId="0191811a-9c79-411e-803d-58d7e0288f29" providerId="ADAL" clId="{1E108EA1-3909-364B-88DE-E76FC68BBEB4}" dt="2022-11-24T03:38:55.400" v="36749" actId="167"/>
          <ac:spMkLst>
            <pc:docMk/>
            <pc:sldMk cId="3109470069" sldId="292"/>
            <ac:spMk id="12" creationId="{F0DF6F86-4F61-33AE-2EE8-263C108E9AD8}"/>
          </ac:spMkLst>
        </pc:spChg>
      </pc:sldChg>
      <pc:sldChg chg="addSp delSp modSp new mod">
        <pc:chgData name="Megha Bisht" userId="0191811a-9c79-411e-803d-58d7e0288f29" providerId="ADAL" clId="{1E108EA1-3909-364B-88DE-E76FC68BBEB4}" dt="2022-11-24T03:09:27.244" v="34009" actId="1076"/>
        <pc:sldMkLst>
          <pc:docMk/>
          <pc:sldMk cId="3638214753" sldId="293"/>
        </pc:sldMkLst>
        <pc:spChg chg="mod">
          <ac:chgData name="Megha Bisht" userId="0191811a-9c79-411e-803d-58d7e0288f29" providerId="ADAL" clId="{1E108EA1-3909-364B-88DE-E76FC68BBEB4}" dt="2022-11-24T03:06:01.144" v="33658" actId="1076"/>
          <ac:spMkLst>
            <pc:docMk/>
            <pc:sldMk cId="3638214753" sldId="293"/>
            <ac:spMk id="2" creationId="{1C32597F-292A-441A-0819-036114FF3E85}"/>
          </ac:spMkLst>
        </pc:spChg>
        <pc:spChg chg="del mod">
          <ac:chgData name="Megha Bisht" userId="0191811a-9c79-411e-803d-58d7e0288f29" providerId="ADAL" clId="{1E108EA1-3909-364B-88DE-E76FC68BBEB4}" dt="2022-11-24T02:52:11.483" v="32125" actId="478"/>
          <ac:spMkLst>
            <pc:docMk/>
            <pc:sldMk cId="3638214753" sldId="293"/>
            <ac:spMk id="3" creationId="{74022494-D225-1279-EAC6-EE85CDEE07A9}"/>
          </ac:spMkLst>
        </pc:spChg>
        <pc:spChg chg="add del mod">
          <ac:chgData name="Megha Bisht" userId="0191811a-9c79-411e-803d-58d7e0288f29" providerId="ADAL" clId="{1E108EA1-3909-364B-88DE-E76FC68BBEB4}" dt="2022-11-24T02:19:13.465" v="29823"/>
          <ac:spMkLst>
            <pc:docMk/>
            <pc:sldMk cId="3638214753" sldId="293"/>
            <ac:spMk id="6" creationId="{31E70F85-C763-79DF-A8AC-208E9613B7B9}"/>
          </ac:spMkLst>
        </pc:spChg>
        <pc:spChg chg="add del mod">
          <ac:chgData name="Megha Bisht" userId="0191811a-9c79-411e-803d-58d7e0288f29" providerId="ADAL" clId="{1E108EA1-3909-364B-88DE-E76FC68BBEB4}" dt="2022-11-24T02:52:13.545" v="32126" actId="478"/>
          <ac:spMkLst>
            <pc:docMk/>
            <pc:sldMk cId="3638214753" sldId="293"/>
            <ac:spMk id="9" creationId="{8D8FFB86-67FA-0D7A-E245-BA363EF8C9EC}"/>
          </ac:spMkLst>
        </pc:spChg>
        <pc:spChg chg="add mod">
          <ac:chgData name="Megha Bisht" userId="0191811a-9c79-411e-803d-58d7e0288f29" providerId="ADAL" clId="{1E108EA1-3909-364B-88DE-E76FC68BBEB4}" dt="2022-11-24T02:52:35.515" v="32130" actId="167"/>
          <ac:spMkLst>
            <pc:docMk/>
            <pc:sldMk cId="3638214753" sldId="293"/>
            <ac:spMk id="10" creationId="{36486F54-B9DB-7137-E1E8-865B889CF2B4}"/>
          </ac:spMkLst>
        </pc:spChg>
        <pc:graphicFrameChg chg="add mod modGraphic">
          <ac:chgData name="Megha Bisht" userId="0191811a-9c79-411e-803d-58d7e0288f29" providerId="ADAL" clId="{1E108EA1-3909-364B-88DE-E76FC68BBEB4}" dt="2022-11-24T03:09:27.244" v="34009" actId="1076"/>
          <ac:graphicFrameMkLst>
            <pc:docMk/>
            <pc:sldMk cId="3638214753" sldId="293"/>
            <ac:graphicFrameMk id="7" creationId="{6D0B4737-81D6-D175-22D3-4398E6001D57}"/>
          </ac:graphicFrameMkLst>
        </pc:graphicFrameChg>
      </pc:sldChg>
      <pc:sldChg chg="addSp delSp modSp new del mod ord">
        <pc:chgData name="Megha Bisht" userId="0191811a-9c79-411e-803d-58d7e0288f29" providerId="ADAL" clId="{1E108EA1-3909-364B-88DE-E76FC68BBEB4}" dt="2022-11-23T23:38:25.039" v="24228" actId="2696"/>
        <pc:sldMkLst>
          <pc:docMk/>
          <pc:sldMk cId="198286290" sldId="294"/>
        </pc:sldMkLst>
        <pc:spChg chg="del mod">
          <ac:chgData name="Megha Bisht" userId="0191811a-9c79-411e-803d-58d7e0288f29" providerId="ADAL" clId="{1E108EA1-3909-364B-88DE-E76FC68BBEB4}" dt="2022-11-23T23:32:54.952" v="24156" actId="21"/>
          <ac:spMkLst>
            <pc:docMk/>
            <pc:sldMk cId="198286290" sldId="294"/>
            <ac:spMk id="2" creationId="{D1778828-4170-4761-1903-CE5627861AC6}"/>
          </ac:spMkLst>
        </pc:spChg>
        <pc:spChg chg="del mod">
          <ac:chgData name="Megha Bisht" userId="0191811a-9c79-411e-803d-58d7e0288f29" providerId="ADAL" clId="{1E108EA1-3909-364B-88DE-E76FC68BBEB4}" dt="2022-11-23T23:32:54.952" v="24156" actId="21"/>
          <ac:spMkLst>
            <pc:docMk/>
            <pc:sldMk cId="198286290" sldId="294"/>
            <ac:spMk id="3" creationId="{0FEC16EC-37E7-DACD-DAF4-05E3C0FA85E4}"/>
          </ac:spMkLst>
        </pc:spChg>
        <pc:spChg chg="del">
          <ac:chgData name="Megha Bisht" userId="0191811a-9c79-411e-803d-58d7e0288f29" providerId="ADAL" clId="{1E108EA1-3909-364B-88DE-E76FC68BBEB4}" dt="2022-11-23T23:32:54.952" v="24156" actId="21"/>
          <ac:spMkLst>
            <pc:docMk/>
            <pc:sldMk cId="198286290" sldId="294"/>
            <ac:spMk id="4" creationId="{15A661AF-741E-5065-00B6-943558AB5AE6}"/>
          </ac:spMkLst>
        </pc:spChg>
        <pc:spChg chg="del">
          <ac:chgData name="Megha Bisht" userId="0191811a-9c79-411e-803d-58d7e0288f29" providerId="ADAL" clId="{1E108EA1-3909-364B-88DE-E76FC68BBEB4}" dt="2022-11-23T23:32:54.952" v="24156" actId="21"/>
          <ac:spMkLst>
            <pc:docMk/>
            <pc:sldMk cId="198286290" sldId="294"/>
            <ac:spMk id="5" creationId="{BC49B815-7513-1EC5-D256-337117F72C18}"/>
          </ac:spMkLst>
        </pc:spChg>
        <pc:spChg chg="add del mod">
          <ac:chgData name="Megha Bisht" userId="0191811a-9c79-411e-803d-58d7e0288f29" providerId="ADAL" clId="{1E108EA1-3909-364B-88DE-E76FC68BBEB4}" dt="2022-11-23T23:32:54.952" v="24156" actId="21"/>
          <ac:spMkLst>
            <pc:docMk/>
            <pc:sldMk cId="198286290" sldId="294"/>
            <ac:spMk id="6" creationId="{476936F4-FC3C-7064-1283-E1F1B427FDC1}"/>
          </ac:spMkLst>
        </pc:spChg>
        <pc:spChg chg="add mod">
          <ac:chgData name="Megha Bisht" userId="0191811a-9c79-411e-803d-58d7e0288f29" providerId="ADAL" clId="{1E108EA1-3909-364B-88DE-E76FC68BBEB4}" dt="2022-11-23T23:32:54.952" v="24156" actId="21"/>
          <ac:spMkLst>
            <pc:docMk/>
            <pc:sldMk cId="198286290" sldId="294"/>
            <ac:spMk id="8" creationId="{837C05DF-D716-8702-43FC-7C2E5D0C425B}"/>
          </ac:spMkLst>
        </pc:spChg>
        <pc:spChg chg="add mod">
          <ac:chgData name="Megha Bisht" userId="0191811a-9c79-411e-803d-58d7e0288f29" providerId="ADAL" clId="{1E108EA1-3909-364B-88DE-E76FC68BBEB4}" dt="2022-11-23T23:32:54.952" v="24156" actId="21"/>
          <ac:spMkLst>
            <pc:docMk/>
            <pc:sldMk cId="198286290" sldId="294"/>
            <ac:spMk id="10" creationId="{9414EC16-21DE-45D8-9FB4-4F9A9C23F096}"/>
          </ac:spMkLst>
        </pc:spChg>
      </pc:sldChg>
      <pc:sldChg chg="addSp delSp modSp new mod">
        <pc:chgData name="Megha Bisht" userId="0191811a-9c79-411e-803d-58d7e0288f29" providerId="ADAL" clId="{1E108EA1-3909-364B-88DE-E76FC68BBEB4}" dt="2022-11-24T03:31:47.178" v="36481" actId="255"/>
        <pc:sldMkLst>
          <pc:docMk/>
          <pc:sldMk cId="1337568626" sldId="295"/>
        </pc:sldMkLst>
        <pc:spChg chg="mod">
          <ac:chgData name="Megha Bisht" userId="0191811a-9c79-411e-803d-58d7e0288f29" providerId="ADAL" clId="{1E108EA1-3909-364B-88DE-E76FC68BBEB4}" dt="2022-11-24T03:31:47.178" v="36481" actId="255"/>
          <ac:spMkLst>
            <pc:docMk/>
            <pc:sldMk cId="1337568626" sldId="295"/>
            <ac:spMk id="2" creationId="{4C0FC01F-ECC7-9899-E3E2-11183E883256}"/>
          </ac:spMkLst>
        </pc:spChg>
        <pc:spChg chg="del mod">
          <ac:chgData name="Megha Bisht" userId="0191811a-9c79-411e-803d-58d7e0288f29" providerId="ADAL" clId="{1E108EA1-3909-364B-88DE-E76FC68BBEB4}" dt="2022-11-22T07:20:40.686" v="3141" actId="478"/>
          <ac:spMkLst>
            <pc:docMk/>
            <pc:sldMk cId="1337568626" sldId="295"/>
            <ac:spMk id="3" creationId="{D5371CD5-C7F1-9C69-9821-55747F513E86}"/>
          </ac:spMkLst>
        </pc:spChg>
        <pc:spChg chg="add del">
          <ac:chgData name="Megha Bisht" userId="0191811a-9c79-411e-803d-58d7e0288f29" providerId="ADAL" clId="{1E108EA1-3909-364B-88DE-E76FC68BBEB4}" dt="2022-11-22T07:20:39.056" v="3140" actId="478"/>
          <ac:spMkLst>
            <pc:docMk/>
            <pc:sldMk cId="1337568626" sldId="295"/>
            <ac:spMk id="7" creationId="{766A8997-24E5-AEFC-B7DC-EB799D695C88}"/>
          </ac:spMkLst>
        </pc:spChg>
        <pc:spChg chg="add mod">
          <ac:chgData name="Megha Bisht" userId="0191811a-9c79-411e-803d-58d7e0288f29" providerId="ADAL" clId="{1E108EA1-3909-364B-88DE-E76FC68BBEB4}" dt="2022-11-22T07:21:27.478" v="3147" actId="167"/>
          <ac:spMkLst>
            <pc:docMk/>
            <pc:sldMk cId="1337568626" sldId="295"/>
            <ac:spMk id="10" creationId="{F10E88BD-A0A0-7000-F80C-3F1C77722A2D}"/>
          </ac:spMkLst>
        </pc:spChg>
        <pc:graphicFrameChg chg="add del mod">
          <ac:chgData name="Megha Bisht" userId="0191811a-9c79-411e-803d-58d7e0288f29" providerId="ADAL" clId="{1E108EA1-3909-364B-88DE-E76FC68BBEB4}" dt="2022-11-22T07:20:37.064" v="3139"/>
          <ac:graphicFrameMkLst>
            <pc:docMk/>
            <pc:sldMk cId="1337568626" sldId="295"/>
            <ac:graphicFrameMk id="8" creationId="{1ED2AE1C-1870-CF87-4818-298BBC45A6AD}"/>
          </ac:graphicFrameMkLst>
        </pc:graphicFrameChg>
        <pc:graphicFrameChg chg="add del mod modGraphic">
          <ac:chgData name="Megha Bisht" userId="0191811a-9c79-411e-803d-58d7e0288f29" providerId="ADAL" clId="{1E108EA1-3909-364B-88DE-E76FC68BBEB4}" dt="2022-11-24T02:47:14.052" v="32019" actId="1076"/>
          <ac:graphicFrameMkLst>
            <pc:docMk/>
            <pc:sldMk cId="1337568626" sldId="295"/>
            <ac:graphicFrameMk id="9" creationId="{47C965CB-3EC5-651B-F3B5-5F341F7212A1}"/>
          </ac:graphicFrameMkLst>
        </pc:graphicFrameChg>
      </pc:sldChg>
      <pc:sldChg chg="addSp delSp modSp new mod">
        <pc:chgData name="Megha Bisht" userId="0191811a-9c79-411e-803d-58d7e0288f29" providerId="ADAL" clId="{1E108EA1-3909-364B-88DE-E76FC68BBEB4}" dt="2022-11-24T01:32:11.716" v="27531"/>
        <pc:sldMkLst>
          <pc:docMk/>
          <pc:sldMk cId="993907567" sldId="296"/>
        </pc:sldMkLst>
        <pc:spChg chg="mod">
          <ac:chgData name="Megha Bisht" userId="0191811a-9c79-411e-803d-58d7e0288f29" providerId="ADAL" clId="{1E108EA1-3909-364B-88DE-E76FC68BBEB4}" dt="2022-11-24T01:24:09.891" v="27224" actId="1076"/>
          <ac:spMkLst>
            <pc:docMk/>
            <pc:sldMk cId="993907567" sldId="296"/>
            <ac:spMk id="2" creationId="{CDE25FF4-826C-96FE-EC95-98D655AFF3E5}"/>
          </ac:spMkLst>
        </pc:spChg>
        <pc:spChg chg="del">
          <ac:chgData name="Megha Bisht" userId="0191811a-9c79-411e-803d-58d7e0288f29" providerId="ADAL" clId="{1E108EA1-3909-364B-88DE-E76FC68BBEB4}" dt="2022-11-22T07:24:51.758" v="3564" actId="478"/>
          <ac:spMkLst>
            <pc:docMk/>
            <pc:sldMk cId="993907567" sldId="296"/>
            <ac:spMk id="3" creationId="{0478F5F0-05A4-941C-9821-41E7EA7B52DA}"/>
          </ac:spMkLst>
        </pc:spChg>
        <pc:spChg chg="add mod">
          <ac:chgData name="Megha Bisht" userId="0191811a-9c79-411e-803d-58d7e0288f29" providerId="ADAL" clId="{1E108EA1-3909-364B-88DE-E76FC68BBEB4}" dt="2022-11-22T07:26:06.196" v="3594" actId="167"/>
          <ac:spMkLst>
            <pc:docMk/>
            <pc:sldMk cId="993907567" sldId="296"/>
            <ac:spMk id="7" creationId="{2C7040EC-07D8-D54D-A933-F4E38353D645}"/>
          </ac:spMkLst>
        </pc:spChg>
        <pc:graphicFrameChg chg="add mod modGraphic">
          <ac:chgData name="Megha Bisht" userId="0191811a-9c79-411e-803d-58d7e0288f29" providerId="ADAL" clId="{1E108EA1-3909-364B-88DE-E76FC68BBEB4}" dt="2022-11-24T01:32:11.716" v="27531"/>
          <ac:graphicFrameMkLst>
            <pc:docMk/>
            <pc:sldMk cId="993907567" sldId="296"/>
            <ac:graphicFrameMk id="6" creationId="{FC1FA7BF-1219-3092-5C45-858D049E2FFF}"/>
          </ac:graphicFrameMkLst>
        </pc:graphicFrameChg>
      </pc:sldChg>
      <pc:sldChg chg="addSp delSp modSp new mod">
        <pc:chgData name="Megha Bisht" userId="0191811a-9c79-411e-803d-58d7e0288f29" providerId="ADAL" clId="{1E108EA1-3909-364B-88DE-E76FC68BBEB4}" dt="2022-11-24T03:38:26.513" v="36739" actId="1076"/>
        <pc:sldMkLst>
          <pc:docMk/>
          <pc:sldMk cId="914225262" sldId="297"/>
        </pc:sldMkLst>
        <pc:spChg chg="mod">
          <ac:chgData name="Megha Bisht" userId="0191811a-9c79-411e-803d-58d7e0288f29" providerId="ADAL" clId="{1E108EA1-3909-364B-88DE-E76FC68BBEB4}" dt="2022-11-24T03:31:01.125" v="36475" actId="113"/>
          <ac:spMkLst>
            <pc:docMk/>
            <pc:sldMk cId="914225262" sldId="297"/>
            <ac:spMk id="2" creationId="{A89DC99E-55F6-1367-2D59-A5ED3BFAEEC8}"/>
          </ac:spMkLst>
        </pc:spChg>
        <pc:spChg chg="mod">
          <ac:chgData name="Megha Bisht" userId="0191811a-9c79-411e-803d-58d7e0288f29" providerId="ADAL" clId="{1E108EA1-3909-364B-88DE-E76FC68BBEB4}" dt="2022-11-24T03:38:26.513" v="36739" actId="1076"/>
          <ac:spMkLst>
            <pc:docMk/>
            <pc:sldMk cId="914225262" sldId="297"/>
            <ac:spMk id="3" creationId="{CF6CEFC5-EE01-9F0D-CD09-92809A9FF254}"/>
          </ac:spMkLst>
        </pc:spChg>
        <pc:spChg chg="add del mod">
          <ac:chgData name="Megha Bisht" userId="0191811a-9c79-411e-803d-58d7e0288f29" providerId="ADAL" clId="{1E108EA1-3909-364B-88DE-E76FC68BBEB4}" dt="2022-11-24T01:36:36.205" v="27613"/>
          <ac:spMkLst>
            <pc:docMk/>
            <pc:sldMk cId="914225262" sldId="297"/>
            <ac:spMk id="6" creationId="{C57828EA-7AEC-2C72-E7FB-75796004EBA9}"/>
          </ac:spMkLst>
        </pc:spChg>
        <pc:spChg chg="add mod">
          <ac:chgData name="Megha Bisht" userId="0191811a-9c79-411e-803d-58d7e0288f29" providerId="ADAL" clId="{1E108EA1-3909-364B-88DE-E76FC68BBEB4}" dt="2022-11-24T03:38:23.132" v="36738" actId="1076"/>
          <ac:spMkLst>
            <pc:docMk/>
            <pc:sldMk cId="914225262" sldId="297"/>
            <ac:spMk id="7" creationId="{C464FEC1-52D2-E794-620A-6CBD7BDF5D5A}"/>
          </ac:spMkLst>
        </pc:spChg>
      </pc:sldChg>
      <pc:sldChg chg="addSp delSp modSp add mod">
        <pc:chgData name="Megha Bisht" userId="0191811a-9c79-411e-803d-58d7e0288f29" providerId="ADAL" clId="{1E108EA1-3909-364B-88DE-E76FC68BBEB4}" dt="2022-11-24T03:32:15.227" v="36489" actId="113"/>
        <pc:sldMkLst>
          <pc:docMk/>
          <pc:sldMk cId="2130838312" sldId="298"/>
        </pc:sldMkLst>
        <pc:spChg chg="mod">
          <ac:chgData name="Megha Bisht" userId="0191811a-9c79-411e-803d-58d7e0288f29" providerId="ADAL" clId="{1E108EA1-3909-364B-88DE-E76FC68BBEB4}" dt="2022-11-24T03:32:15.227" v="36489" actId="113"/>
          <ac:spMkLst>
            <pc:docMk/>
            <pc:sldMk cId="2130838312" sldId="298"/>
            <ac:spMk id="2" creationId="{95A3630F-40AE-6264-60FF-4FA34BD0D722}"/>
          </ac:spMkLst>
        </pc:spChg>
        <pc:spChg chg="del mod">
          <ac:chgData name="Megha Bisht" userId="0191811a-9c79-411e-803d-58d7e0288f29" providerId="ADAL" clId="{1E108EA1-3909-364B-88DE-E76FC68BBEB4}" dt="2022-11-23T21:26:37.209" v="21107" actId="478"/>
          <ac:spMkLst>
            <pc:docMk/>
            <pc:sldMk cId="2130838312" sldId="298"/>
            <ac:spMk id="3" creationId="{3EA46311-643C-EBB2-FBAD-7C3CBCD656F9}"/>
          </ac:spMkLst>
        </pc:spChg>
        <pc:spChg chg="add mod">
          <ac:chgData name="Megha Bisht" userId="0191811a-9c79-411e-803d-58d7e0288f29" providerId="ADAL" clId="{1E108EA1-3909-364B-88DE-E76FC68BBEB4}" dt="2022-11-23T20:22:43.381" v="17677" actId="14100"/>
          <ac:spMkLst>
            <pc:docMk/>
            <pc:sldMk cId="2130838312" sldId="298"/>
            <ac:spMk id="6" creationId="{14BBA62A-E6D7-61B0-8BCE-A62DEC9A75FE}"/>
          </ac:spMkLst>
        </pc:spChg>
        <pc:spChg chg="add mod">
          <ac:chgData name="Megha Bisht" userId="0191811a-9c79-411e-803d-58d7e0288f29" providerId="ADAL" clId="{1E108EA1-3909-364B-88DE-E76FC68BBEB4}" dt="2022-11-23T20:23:12.054" v="17688" actId="1076"/>
          <ac:spMkLst>
            <pc:docMk/>
            <pc:sldMk cId="2130838312" sldId="298"/>
            <ac:spMk id="7" creationId="{F6E5D592-CB41-605A-0722-4781ABD0081A}"/>
          </ac:spMkLst>
        </pc:spChg>
        <pc:spChg chg="add mod">
          <ac:chgData name="Megha Bisht" userId="0191811a-9c79-411e-803d-58d7e0288f29" providerId="ADAL" clId="{1E108EA1-3909-364B-88DE-E76FC68BBEB4}" dt="2022-11-23T20:23:17.532" v="17690" actId="1076"/>
          <ac:spMkLst>
            <pc:docMk/>
            <pc:sldMk cId="2130838312" sldId="298"/>
            <ac:spMk id="8" creationId="{6BB7BD3D-8E08-67CF-4DCA-B731B8570533}"/>
          </ac:spMkLst>
        </pc:spChg>
        <pc:spChg chg="add mod">
          <ac:chgData name="Megha Bisht" userId="0191811a-9c79-411e-803d-58d7e0288f29" providerId="ADAL" clId="{1E108EA1-3909-364B-88DE-E76FC68BBEB4}" dt="2022-11-23T20:23:29.758" v="17696" actId="14100"/>
          <ac:spMkLst>
            <pc:docMk/>
            <pc:sldMk cId="2130838312" sldId="298"/>
            <ac:spMk id="9" creationId="{34554D40-5B60-1538-6824-87DB124250AB}"/>
          </ac:spMkLst>
        </pc:spChg>
        <pc:spChg chg="mod">
          <ac:chgData name="Megha Bisht" userId="0191811a-9c79-411e-803d-58d7e0288f29" providerId="ADAL" clId="{1E108EA1-3909-364B-88DE-E76FC68BBEB4}" dt="2022-11-23T20:48:35.175" v="18495" actId="20577"/>
          <ac:spMkLst>
            <pc:docMk/>
            <pc:sldMk cId="2130838312" sldId="298"/>
            <ac:spMk id="30" creationId="{751B5757-A7AC-2A30-49BC-896967CD5A73}"/>
          </ac:spMkLst>
        </pc:spChg>
        <pc:spChg chg="mod">
          <ac:chgData name="Megha Bisht" userId="0191811a-9c79-411e-803d-58d7e0288f29" providerId="ADAL" clId="{1E108EA1-3909-364B-88DE-E76FC68BBEB4}" dt="2022-11-23T20:23:21.008" v="17693" actId="1076"/>
          <ac:spMkLst>
            <pc:docMk/>
            <pc:sldMk cId="2130838312" sldId="298"/>
            <ac:spMk id="39" creationId="{C96EA9F1-B5A2-FFF1-D239-03325A1E3E96}"/>
          </ac:spMkLst>
        </pc:spChg>
        <pc:spChg chg="mod">
          <ac:chgData name="Megha Bisht" userId="0191811a-9c79-411e-803d-58d7e0288f29" providerId="ADAL" clId="{1E108EA1-3909-364B-88DE-E76FC68BBEB4}" dt="2022-11-23T21:26:40.512" v="21108" actId="1076"/>
          <ac:spMkLst>
            <pc:docMk/>
            <pc:sldMk cId="2130838312" sldId="298"/>
            <ac:spMk id="43" creationId="{BA3808CC-6C16-862C-D4C0-AA51CC91E982}"/>
          </ac:spMkLst>
        </pc:spChg>
        <pc:spChg chg="mod">
          <ac:chgData name="Megha Bisht" userId="0191811a-9c79-411e-803d-58d7e0288f29" providerId="ADAL" clId="{1E108EA1-3909-364B-88DE-E76FC68BBEB4}" dt="2022-11-24T03:11:23.274" v="34135" actId="20577"/>
          <ac:spMkLst>
            <pc:docMk/>
            <pc:sldMk cId="2130838312" sldId="298"/>
            <ac:spMk id="49" creationId="{827ADA46-7F2D-287B-EB64-35FB10B4F450}"/>
          </ac:spMkLst>
        </pc:spChg>
        <pc:spChg chg="mod">
          <ac:chgData name="Megha Bisht" userId="0191811a-9c79-411e-803d-58d7e0288f29" providerId="ADAL" clId="{1E108EA1-3909-364B-88DE-E76FC68BBEB4}" dt="2022-11-23T21:26:46.594" v="21110" actId="1076"/>
          <ac:spMkLst>
            <pc:docMk/>
            <pc:sldMk cId="2130838312" sldId="298"/>
            <ac:spMk id="68" creationId="{211F873B-45E3-F1D7-750F-934412D4DCBE}"/>
          </ac:spMkLst>
        </pc:spChg>
        <pc:spChg chg="mod">
          <ac:chgData name="Megha Bisht" userId="0191811a-9c79-411e-803d-58d7e0288f29" providerId="ADAL" clId="{1E108EA1-3909-364B-88DE-E76FC68BBEB4}" dt="2022-11-23T21:26:55.900" v="21112" actId="1076"/>
          <ac:spMkLst>
            <pc:docMk/>
            <pc:sldMk cId="2130838312" sldId="298"/>
            <ac:spMk id="69" creationId="{38340903-2E85-8E96-1818-7CF5D9CA745E}"/>
          </ac:spMkLst>
        </pc:spChg>
        <pc:spChg chg="mod">
          <ac:chgData name="Megha Bisht" userId="0191811a-9c79-411e-803d-58d7e0288f29" providerId="ADAL" clId="{1E108EA1-3909-364B-88DE-E76FC68BBEB4}" dt="2022-11-23T20:44:56.149" v="18354" actId="20577"/>
          <ac:spMkLst>
            <pc:docMk/>
            <pc:sldMk cId="2130838312" sldId="298"/>
            <ac:spMk id="76" creationId="{38E793B2-7884-0ECB-E414-E4219AA87ED1}"/>
          </ac:spMkLst>
        </pc:spChg>
        <pc:picChg chg="add mod">
          <ac:chgData name="Megha Bisht" userId="0191811a-9c79-411e-803d-58d7e0288f29" providerId="ADAL" clId="{1E108EA1-3909-364B-88DE-E76FC68BBEB4}" dt="2022-11-23T20:24:56.932" v="17822" actId="1076"/>
          <ac:picMkLst>
            <pc:docMk/>
            <pc:sldMk cId="2130838312" sldId="298"/>
            <ac:picMk id="10" creationId="{C30C59E8-7A74-619A-0F01-E0703861FEF3}"/>
          </ac:picMkLst>
        </pc:picChg>
        <pc:picChg chg="add mod">
          <ac:chgData name="Megha Bisht" userId="0191811a-9c79-411e-803d-58d7e0288f29" providerId="ADAL" clId="{1E108EA1-3909-364B-88DE-E76FC68BBEB4}" dt="2022-11-23T20:45:02.492" v="18356" actId="1076"/>
          <ac:picMkLst>
            <pc:docMk/>
            <pc:sldMk cId="2130838312" sldId="298"/>
            <ac:picMk id="11" creationId="{2754CABF-7B0B-23CA-7177-B962EA8B5A9A}"/>
          </ac:picMkLst>
        </pc:picChg>
        <pc:picChg chg="mod">
          <ac:chgData name="Megha Bisht" userId="0191811a-9c79-411e-803d-58d7e0288f29" providerId="ADAL" clId="{1E108EA1-3909-364B-88DE-E76FC68BBEB4}" dt="2022-11-23T20:20:02.443" v="17459" actId="1076"/>
          <ac:picMkLst>
            <pc:docMk/>
            <pc:sldMk cId="2130838312" sldId="298"/>
            <ac:picMk id="34" creationId="{0444B4EF-ADA7-BD31-B5DA-9A74DC3718E1}"/>
          </ac:picMkLst>
        </pc:picChg>
        <pc:picChg chg="del">
          <ac:chgData name="Megha Bisht" userId="0191811a-9c79-411e-803d-58d7e0288f29" providerId="ADAL" clId="{1E108EA1-3909-364B-88DE-E76FC68BBEB4}" dt="2022-11-23T20:20:14.359" v="17461" actId="478"/>
          <ac:picMkLst>
            <pc:docMk/>
            <pc:sldMk cId="2130838312" sldId="298"/>
            <ac:picMk id="50" creationId="{CA94DEC3-ECEC-4C42-A280-C6A393A7A4FD}"/>
          </ac:picMkLst>
        </pc:picChg>
        <pc:picChg chg="mod">
          <ac:chgData name="Megha Bisht" userId="0191811a-9c79-411e-803d-58d7e0288f29" providerId="ADAL" clId="{1E108EA1-3909-364B-88DE-E76FC68BBEB4}" dt="2022-11-23T20:20:19.187" v="17463" actId="1076"/>
          <ac:picMkLst>
            <pc:docMk/>
            <pc:sldMk cId="2130838312" sldId="298"/>
            <ac:picMk id="51" creationId="{FED7B1DD-17A1-6B24-DB67-DA11C04BFF01}"/>
          </ac:picMkLst>
        </pc:picChg>
        <pc:picChg chg="mod">
          <ac:chgData name="Megha Bisht" userId="0191811a-9c79-411e-803d-58d7e0288f29" providerId="ADAL" clId="{1E108EA1-3909-364B-88DE-E76FC68BBEB4}" dt="2022-11-23T20:20:17.441" v="17462" actId="1076"/>
          <ac:picMkLst>
            <pc:docMk/>
            <pc:sldMk cId="2130838312" sldId="298"/>
            <ac:picMk id="52" creationId="{49850AF2-CAF8-BA17-5748-2C99565396EA}"/>
          </ac:picMkLst>
        </pc:picChg>
        <pc:picChg chg="mod">
          <ac:chgData name="Megha Bisht" userId="0191811a-9c79-411e-803d-58d7e0288f29" providerId="ADAL" clId="{1E108EA1-3909-364B-88DE-E76FC68BBEB4}" dt="2022-11-23T21:39:59.200" v="22055" actId="1076"/>
          <ac:picMkLst>
            <pc:docMk/>
            <pc:sldMk cId="2130838312" sldId="298"/>
            <ac:picMk id="63" creationId="{591EF497-2C6E-02FA-0AF8-DD097B4C38F4}"/>
          </ac:picMkLst>
        </pc:picChg>
        <pc:picChg chg="mod">
          <ac:chgData name="Megha Bisht" userId="0191811a-9c79-411e-803d-58d7e0288f29" providerId="ADAL" clId="{1E108EA1-3909-364B-88DE-E76FC68BBEB4}" dt="2022-11-23T21:39:54.138" v="22052" actId="1076"/>
          <ac:picMkLst>
            <pc:docMk/>
            <pc:sldMk cId="2130838312" sldId="298"/>
            <ac:picMk id="64" creationId="{8D4D93AD-77F2-0258-4C47-987102E7F254}"/>
          </ac:picMkLst>
        </pc:picChg>
        <pc:picChg chg="mod">
          <ac:chgData name="Megha Bisht" userId="0191811a-9c79-411e-803d-58d7e0288f29" providerId="ADAL" clId="{1E108EA1-3909-364B-88DE-E76FC68BBEB4}" dt="2022-11-23T20:26:17.998" v="17999" actId="1076"/>
          <ac:picMkLst>
            <pc:docMk/>
            <pc:sldMk cId="2130838312" sldId="298"/>
            <ac:picMk id="65" creationId="{4457809C-7E18-C576-2593-4D74164AFA49}"/>
          </ac:picMkLst>
        </pc:picChg>
        <pc:picChg chg="mod">
          <ac:chgData name="Megha Bisht" userId="0191811a-9c79-411e-803d-58d7e0288f29" providerId="ADAL" clId="{1E108EA1-3909-364B-88DE-E76FC68BBEB4}" dt="2022-11-23T20:45:17.566" v="18358" actId="166"/>
          <ac:picMkLst>
            <pc:docMk/>
            <pc:sldMk cId="2130838312" sldId="298"/>
            <ac:picMk id="67" creationId="{04481C46-4EE1-97B0-253C-88255836BBA2}"/>
          </ac:picMkLst>
        </pc:picChg>
        <pc:picChg chg="del mod">
          <ac:chgData name="Megha Bisht" userId="0191811a-9c79-411e-803d-58d7e0288f29" providerId="ADAL" clId="{1E108EA1-3909-364B-88DE-E76FC68BBEB4}" dt="2022-11-23T20:24:54.159" v="17821" actId="478"/>
          <ac:picMkLst>
            <pc:docMk/>
            <pc:sldMk cId="2130838312" sldId="298"/>
            <ac:picMk id="74" creationId="{6043B0C7-0E66-62A0-F87B-56022743C858}"/>
          </ac:picMkLst>
        </pc:picChg>
        <pc:picChg chg="mod">
          <ac:chgData name="Megha Bisht" userId="0191811a-9c79-411e-803d-58d7e0288f29" providerId="ADAL" clId="{1E108EA1-3909-364B-88DE-E76FC68BBEB4}" dt="2022-11-23T21:40:27.280" v="22057" actId="1076"/>
          <ac:picMkLst>
            <pc:docMk/>
            <pc:sldMk cId="2130838312" sldId="298"/>
            <ac:picMk id="77" creationId="{061CA074-3B69-0206-CB2F-F5661B7E0377}"/>
          </ac:picMkLst>
        </pc:picChg>
        <pc:cxnChg chg="mod">
          <ac:chgData name="Megha Bisht" userId="0191811a-9c79-411e-803d-58d7e0288f29" providerId="ADAL" clId="{1E108EA1-3909-364B-88DE-E76FC68BBEB4}" dt="2022-11-23T20:26:08.728" v="17996" actId="1076"/>
          <ac:cxnSpMkLst>
            <pc:docMk/>
            <pc:sldMk cId="2130838312" sldId="298"/>
            <ac:cxnSpMk id="66" creationId="{D0282FEA-594A-0ABA-AFB1-9DED55C7CE19}"/>
          </ac:cxnSpMkLst>
        </pc:cxnChg>
      </pc:sldChg>
      <pc:sldChg chg="modSp add del mod">
        <pc:chgData name="Megha Bisht" userId="0191811a-9c79-411e-803d-58d7e0288f29" providerId="ADAL" clId="{1E108EA1-3909-364B-88DE-E76FC68BBEB4}" dt="2022-11-23T20:34:58.535" v="18062" actId="2696"/>
        <pc:sldMkLst>
          <pc:docMk/>
          <pc:sldMk cId="423285103" sldId="299"/>
        </pc:sldMkLst>
        <pc:graphicFrameChg chg="modGraphic">
          <ac:chgData name="Megha Bisht" userId="0191811a-9c79-411e-803d-58d7e0288f29" providerId="ADAL" clId="{1E108EA1-3909-364B-88DE-E76FC68BBEB4}" dt="2022-11-23T20:34:43.896" v="18060" actId="6549"/>
          <ac:graphicFrameMkLst>
            <pc:docMk/>
            <pc:sldMk cId="423285103" sldId="299"/>
            <ac:graphicFrameMk id="7" creationId="{86B0887A-530A-0F24-0AEF-862A222CBD7B}"/>
          </ac:graphicFrameMkLst>
        </pc:graphicFrameChg>
      </pc:sldChg>
      <pc:sldChg chg="addSp modSp new mod">
        <pc:chgData name="Megha Bisht" userId="0191811a-9c79-411e-803d-58d7e0288f29" providerId="ADAL" clId="{1E108EA1-3909-364B-88DE-E76FC68BBEB4}" dt="2022-11-24T03:38:41.283" v="36744" actId="167"/>
        <pc:sldMkLst>
          <pc:docMk/>
          <pc:sldMk cId="731514992" sldId="299"/>
        </pc:sldMkLst>
        <pc:spChg chg="mod">
          <ac:chgData name="Megha Bisht" userId="0191811a-9c79-411e-803d-58d7e0288f29" providerId="ADAL" clId="{1E108EA1-3909-364B-88DE-E76FC68BBEB4}" dt="2022-11-24T03:31:18.484" v="36478" actId="1076"/>
          <ac:spMkLst>
            <pc:docMk/>
            <pc:sldMk cId="731514992" sldId="299"/>
            <ac:spMk id="2" creationId="{428248F5-2957-3B7F-4E03-8EE8C4207878}"/>
          </ac:spMkLst>
        </pc:spChg>
        <pc:spChg chg="mod">
          <ac:chgData name="Megha Bisht" userId="0191811a-9c79-411e-803d-58d7e0288f29" providerId="ADAL" clId="{1E108EA1-3909-364B-88DE-E76FC68BBEB4}" dt="2022-11-24T03:31:10.420" v="36477" actId="255"/>
          <ac:spMkLst>
            <pc:docMk/>
            <pc:sldMk cId="731514992" sldId="299"/>
            <ac:spMk id="3" creationId="{83D1B592-CBF2-487B-33FB-DAAB4FCA2F7C}"/>
          </ac:spMkLst>
        </pc:spChg>
        <pc:spChg chg="add mod">
          <ac:chgData name="Megha Bisht" userId="0191811a-9c79-411e-803d-58d7e0288f29" providerId="ADAL" clId="{1E108EA1-3909-364B-88DE-E76FC68BBEB4}" dt="2022-11-24T03:38:41.283" v="36744" actId="167"/>
          <ac:spMkLst>
            <pc:docMk/>
            <pc:sldMk cId="731514992" sldId="299"/>
            <ac:spMk id="6" creationId="{19A35A9E-C6ED-72D5-6E8A-C4CFA130C8C0}"/>
          </ac:spMkLst>
        </pc:spChg>
      </pc:sldChg>
      <pc:sldChg chg="addSp delSp modSp new del mod">
        <pc:chgData name="Megha Bisht" userId="0191811a-9c79-411e-803d-58d7e0288f29" providerId="ADAL" clId="{1E108EA1-3909-364B-88DE-E76FC68BBEB4}" dt="2022-11-23T23:38:11.484" v="24227" actId="2696"/>
        <pc:sldMkLst>
          <pc:docMk/>
          <pc:sldMk cId="2032877458" sldId="299"/>
        </pc:sldMkLst>
        <pc:spChg chg="del">
          <ac:chgData name="Megha Bisht" userId="0191811a-9c79-411e-803d-58d7e0288f29" providerId="ADAL" clId="{1E108EA1-3909-364B-88DE-E76FC68BBEB4}" dt="2022-11-23T22:31:47.983" v="22913" actId="478"/>
          <ac:spMkLst>
            <pc:docMk/>
            <pc:sldMk cId="2032877458" sldId="299"/>
            <ac:spMk id="2" creationId="{5CC8104E-A659-49C5-39D6-941AF22A1206}"/>
          </ac:spMkLst>
        </pc:spChg>
        <pc:spChg chg="del">
          <ac:chgData name="Megha Bisht" userId="0191811a-9c79-411e-803d-58d7e0288f29" providerId="ADAL" clId="{1E108EA1-3909-364B-88DE-E76FC68BBEB4}" dt="2022-11-23T22:31:49.836" v="22914" actId="478"/>
          <ac:spMkLst>
            <pc:docMk/>
            <pc:sldMk cId="2032877458" sldId="299"/>
            <ac:spMk id="3" creationId="{0629866F-85C6-BD3C-6B48-E488ECCB9BD6}"/>
          </ac:spMkLst>
        </pc:spChg>
        <pc:spChg chg="add mod">
          <ac:chgData name="Megha Bisht" userId="0191811a-9c79-411e-803d-58d7e0288f29" providerId="ADAL" clId="{1E108EA1-3909-364B-88DE-E76FC68BBEB4}" dt="2022-11-23T23:21:07.198" v="23332" actId="20577"/>
          <ac:spMkLst>
            <pc:docMk/>
            <pc:sldMk cId="2032877458" sldId="299"/>
            <ac:spMk id="10" creationId="{EDAF07C2-D713-CCBC-CAC3-DB70A7D0103B}"/>
          </ac:spMkLst>
        </pc:spChg>
        <pc:picChg chg="add mod">
          <ac:chgData name="Megha Bisht" userId="0191811a-9c79-411e-803d-58d7e0288f29" providerId="ADAL" clId="{1E108EA1-3909-364B-88DE-E76FC68BBEB4}" dt="2022-11-23T22:31:53.266" v="22916" actId="1076"/>
          <ac:picMkLst>
            <pc:docMk/>
            <pc:sldMk cId="2032877458" sldId="299"/>
            <ac:picMk id="6" creationId="{CDA8D7AF-0943-69FB-B2D8-784D42AFBA6E}"/>
          </ac:picMkLst>
        </pc:picChg>
        <pc:picChg chg="add mod">
          <ac:chgData name="Megha Bisht" userId="0191811a-9c79-411e-803d-58d7e0288f29" providerId="ADAL" clId="{1E108EA1-3909-364B-88DE-E76FC68BBEB4}" dt="2022-11-23T22:35:58.742" v="22920" actId="1076"/>
          <ac:picMkLst>
            <pc:docMk/>
            <pc:sldMk cId="2032877458" sldId="299"/>
            <ac:picMk id="7" creationId="{E9715BBC-25A3-FAD1-AC00-171D0ADB7E3D}"/>
          </ac:picMkLst>
        </pc:picChg>
        <pc:picChg chg="add mod">
          <ac:chgData name="Megha Bisht" userId="0191811a-9c79-411e-803d-58d7e0288f29" providerId="ADAL" clId="{1E108EA1-3909-364B-88DE-E76FC68BBEB4}" dt="2022-11-23T22:36:20.936" v="22925" actId="1076"/>
          <ac:picMkLst>
            <pc:docMk/>
            <pc:sldMk cId="2032877458" sldId="299"/>
            <ac:picMk id="8" creationId="{5A1F24F5-C15F-60A0-50B4-CBC5FAE651EE}"/>
          </ac:picMkLst>
        </pc:picChg>
        <pc:picChg chg="add mod">
          <ac:chgData name="Megha Bisht" userId="0191811a-9c79-411e-803d-58d7e0288f29" providerId="ADAL" clId="{1E108EA1-3909-364B-88DE-E76FC68BBEB4}" dt="2022-11-23T22:36:36.236" v="22930" actId="1076"/>
          <ac:picMkLst>
            <pc:docMk/>
            <pc:sldMk cId="2032877458" sldId="299"/>
            <ac:picMk id="9" creationId="{31EA71C2-EEFA-7355-B6F9-D2608129CADE}"/>
          </ac:picMkLst>
        </pc:picChg>
      </pc:sldChg>
      <pc:sldChg chg="new del">
        <pc:chgData name="Megha Bisht" userId="0191811a-9c79-411e-803d-58d7e0288f29" providerId="ADAL" clId="{1E108EA1-3909-364B-88DE-E76FC68BBEB4}" dt="2022-11-24T01:56:24.532" v="29190" actId="2696"/>
        <pc:sldMkLst>
          <pc:docMk/>
          <pc:sldMk cId="3154323584" sldId="300"/>
        </pc:sldMkLst>
      </pc:sldChg>
      <pc:sldChg chg="addSp delSp modSp new add del mod">
        <pc:chgData name="Megha Bisht" userId="0191811a-9c79-411e-803d-58d7e0288f29" providerId="ADAL" clId="{1E108EA1-3909-364B-88DE-E76FC68BBEB4}" dt="2022-11-23T23:38:09.839" v="24226" actId="2696"/>
        <pc:sldMkLst>
          <pc:docMk/>
          <pc:sldMk cId="3738620849" sldId="300"/>
        </pc:sldMkLst>
        <pc:spChg chg="del">
          <ac:chgData name="Megha Bisht" userId="0191811a-9c79-411e-803d-58d7e0288f29" providerId="ADAL" clId="{1E108EA1-3909-364B-88DE-E76FC68BBEB4}" dt="2022-11-23T22:36:59.774" v="22934" actId="478"/>
          <ac:spMkLst>
            <pc:docMk/>
            <pc:sldMk cId="3738620849" sldId="300"/>
            <ac:spMk id="2" creationId="{8129947D-EE75-A323-92F8-D6B451AD0524}"/>
          </ac:spMkLst>
        </pc:spChg>
        <pc:spChg chg="del">
          <ac:chgData name="Megha Bisht" userId="0191811a-9c79-411e-803d-58d7e0288f29" providerId="ADAL" clId="{1E108EA1-3909-364B-88DE-E76FC68BBEB4}" dt="2022-11-23T22:37:01.887" v="22935" actId="478"/>
          <ac:spMkLst>
            <pc:docMk/>
            <pc:sldMk cId="3738620849" sldId="300"/>
            <ac:spMk id="3" creationId="{D1CAB021-632B-377C-146D-0B6F4B49D259}"/>
          </ac:spMkLst>
        </pc:spChg>
        <pc:spChg chg="add mod">
          <ac:chgData name="Megha Bisht" userId="0191811a-9c79-411e-803d-58d7e0288f29" providerId="ADAL" clId="{1E108EA1-3909-364B-88DE-E76FC68BBEB4}" dt="2022-11-23T22:37:02.648" v="22936"/>
          <ac:spMkLst>
            <pc:docMk/>
            <pc:sldMk cId="3738620849" sldId="300"/>
            <ac:spMk id="6" creationId="{30E11ABA-6E1A-5B49-DF87-481B8DF504AB}"/>
          </ac:spMkLst>
        </pc:spChg>
        <pc:spChg chg="add mod">
          <ac:chgData name="Megha Bisht" userId="0191811a-9c79-411e-803d-58d7e0288f29" providerId="ADAL" clId="{1E108EA1-3909-364B-88DE-E76FC68BBEB4}" dt="2022-11-23T22:37:02.648" v="22936"/>
          <ac:spMkLst>
            <pc:docMk/>
            <pc:sldMk cId="3738620849" sldId="300"/>
            <ac:spMk id="7" creationId="{2B252738-7B3F-B65F-9B61-47F221A18AB8}"/>
          </ac:spMkLst>
        </pc:spChg>
        <pc:picChg chg="add mod">
          <ac:chgData name="Megha Bisht" userId="0191811a-9c79-411e-803d-58d7e0288f29" providerId="ADAL" clId="{1E108EA1-3909-364B-88DE-E76FC68BBEB4}" dt="2022-11-23T22:37:02.648" v="22936"/>
          <ac:picMkLst>
            <pc:docMk/>
            <pc:sldMk cId="3738620849" sldId="300"/>
            <ac:picMk id="8" creationId="{8FAE09D7-36E4-AEB2-F281-31F733216745}"/>
          </ac:picMkLst>
        </pc:picChg>
        <pc:picChg chg="add mod">
          <ac:chgData name="Megha Bisht" userId="0191811a-9c79-411e-803d-58d7e0288f29" providerId="ADAL" clId="{1E108EA1-3909-364B-88DE-E76FC68BBEB4}" dt="2022-11-23T22:37:02.648" v="22936"/>
          <ac:picMkLst>
            <pc:docMk/>
            <pc:sldMk cId="3738620849" sldId="300"/>
            <ac:picMk id="9" creationId="{13C93915-075A-7784-8366-7BF5E1FD6073}"/>
          </ac:picMkLst>
        </pc:picChg>
        <pc:picChg chg="add mod">
          <ac:chgData name="Megha Bisht" userId="0191811a-9c79-411e-803d-58d7e0288f29" providerId="ADAL" clId="{1E108EA1-3909-364B-88DE-E76FC68BBEB4}" dt="2022-11-23T22:37:02.648" v="22936"/>
          <ac:picMkLst>
            <pc:docMk/>
            <pc:sldMk cId="3738620849" sldId="300"/>
            <ac:picMk id="10" creationId="{5FDA11D1-B17C-ED04-E8A9-3E9139AC7470}"/>
          </ac:picMkLst>
        </pc:picChg>
        <pc:picChg chg="add mod">
          <ac:chgData name="Megha Bisht" userId="0191811a-9c79-411e-803d-58d7e0288f29" providerId="ADAL" clId="{1E108EA1-3909-364B-88DE-E76FC68BBEB4}" dt="2022-11-23T22:37:02.648" v="22936"/>
          <ac:picMkLst>
            <pc:docMk/>
            <pc:sldMk cId="3738620849" sldId="300"/>
            <ac:picMk id="11" creationId="{8731492C-C02A-7933-50AA-9D039B8392E1}"/>
          </ac:picMkLst>
        </pc:picChg>
      </pc:sldChg>
      <pc:sldChg chg="add">
        <pc:chgData name="Megha Bisht" userId="0191811a-9c79-411e-803d-58d7e0288f29" providerId="ADAL" clId="{1E108EA1-3909-364B-88DE-E76FC68BBEB4}" dt="2022-11-24T01:56:21.823" v="29189"/>
        <pc:sldMkLst>
          <pc:docMk/>
          <pc:sldMk cId="502335249" sldId="3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1/17/24</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1/17/24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for market definition</a:t>
            </a:r>
          </a:p>
        </p:txBody>
      </p:sp>
      <p:sp>
        <p:nvSpPr>
          <p:cNvPr id="4" name="Slide Number Placeholder 3"/>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769840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fld id="{DF0035A8-8C8B-434B-BE81-DA2C2CA4A7C5}" type="datetime1">
              <a:rPr lang="en-CA" smtClean="0"/>
              <a:t>2024-01-17</a:t>
            </a:fld>
            <a:endParaRPr lang="en-US" dirty="0"/>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endParaRPr lang="en-US" dirty="0"/>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fld id="{32841D34-1555-F344-805B-D586299ABFA6}" type="datetime1">
              <a:rPr lang="en-CA" smtClean="0"/>
              <a:t>2024-01-17</a:t>
            </a:fld>
            <a:endParaRPr lang="en-US" dirty="0"/>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endParaRPr lang="en-US" dirty="0"/>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148840"/>
            <a:ext cx="4179570" cy="1715531"/>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62003"/>
            <a:ext cx="4179570" cy="365125"/>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fld id="{60996261-A7B1-4C4D-8019-57144C6CDDF5}" type="datetime1">
              <a:rPr lang="en-CA" smtClean="0"/>
              <a:t>2024-01-17</a:t>
            </a:fld>
            <a:endParaRPr lang="en-US" dirty="0"/>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endParaRPr lang="en-US" dirty="0"/>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r>
              <a:rPr lang="en-US"/>
              <a:t>Click icon to add chart</a:t>
            </a:r>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r>
              <a:rPr lang="en-US"/>
              <a:t>Click icon to add table</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fld id="{FB52FBE1-0105-FB4C-972F-49968CC280E8}" type="datetime1">
              <a:rPr lang="en-CA" smtClean="0"/>
              <a:t>2024-01-17</a:t>
            </a:fld>
            <a:endParaRPr lang="en-US" dirty="0"/>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endParaRPr lang="en-US" dirty="0"/>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b">
            <a:norm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fld id="{791F217E-FDF3-7F45-B39A-BD499D6924AE}" type="datetime1">
              <a:rPr lang="en-CA" smtClean="0"/>
              <a:t>2024-01-17</a:t>
            </a:fld>
            <a:endParaRPr lang="en-US" dirty="0"/>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endParaRPr lang="en-US" dirty="0"/>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dirty="0"/>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fld id="{C9C2A92F-66B4-8C4B-9D91-1742ED93B032}" type="datetime1">
              <a:rPr lang="en-CA" smtClean="0"/>
              <a:t>2024-01-17</a:t>
            </a:fld>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endParaRPr lang="en-US" dirty="0"/>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l">
              <a:lnSpc>
                <a:spcPct val="100000"/>
              </a:lnSpc>
              <a:buFont typeface="Arial" panose="020B0604020202020204" pitchFamily="34" charset="0"/>
              <a:buNone/>
              <a:defRPr sz="900">
                <a:solidFill>
                  <a:sysClr val="windowText" lastClr="000000"/>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654378"/>
            <a:ext cx="2105135"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809747"/>
            <a:ext cx="2299855"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809747"/>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68583"/>
            <a:ext cx="1813474"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68583"/>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fld id="{2ABB81E0-C201-F74D-BE95-D8886F1377D9}" type="datetime1">
              <a:rPr lang="en-CA" smtClean="0"/>
              <a:t>2024-01-17</a:t>
            </a:fld>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endParaRPr lang="en-US" dirty="0"/>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r>
              <a:rPr lang="en-US"/>
              <a:t>Click icon to add SmartArt graphic</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fld id="{5EB150EF-1400-0B4A-8C56-B5A23241503D}" type="datetime1">
              <a:rPr lang="en-CA" smtClean="0"/>
              <a:t>2024-01-17</a:t>
            </a:fld>
            <a:endParaRPr lang="en-US" dirty="0"/>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endParaRPr lang="en-US" dirty="0"/>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66074" y="1507772"/>
            <a:ext cx="2141764" cy="514350"/>
          </a:xfrm>
        </p:spPr>
        <p:txBody>
          <a:bodyPr anchor="ctr">
            <a:normAutofit/>
          </a:bodyPr>
          <a:lstStyle>
            <a:lvl1pPr marL="0" indent="0" algn="r">
              <a:buNone/>
              <a:defRPr sz="2000"/>
            </a:lvl1pPr>
          </a:lstStyle>
          <a:p>
            <a:pPr lvl="0"/>
            <a:r>
              <a:rPr lang="en-US"/>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732131" y="2584097"/>
            <a:ext cx="2141764" cy="514350"/>
          </a:xfrm>
        </p:spPr>
        <p:txBody>
          <a:bodyPr anchor="ctr">
            <a:normAutofit/>
          </a:bodyPr>
          <a:lstStyle>
            <a:lvl1pPr marL="0" indent="0" algn="r">
              <a:buNone/>
              <a:defRPr sz="20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338556" y="3660422"/>
            <a:ext cx="2141764" cy="514350"/>
          </a:xfrm>
        </p:spPr>
        <p:txBody>
          <a:bodyPr anchor="ctr">
            <a:normAutofit/>
          </a:bodyPr>
          <a:lstStyle>
            <a:lvl1pPr marL="0" indent="0" algn="r">
              <a:buNone/>
              <a:defRPr sz="20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922756" y="4736748"/>
            <a:ext cx="2141764" cy="514350"/>
          </a:xfrm>
        </p:spPr>
        <p:txBody>
          <a:bodyPr anchor="ctr">
            <a:normAutofit/>
          </a:bodyPr>
          <a:lstStyle>
            <a:lvl1pPr marL="0" indent="0" algn="r">
              <a:buNone/>
              <a:defRPr sz="20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fld id="{D504D3C5-5B6A-0347-9032-574F6195DEF4}" type="datetime1">
              <a:rPr lang="en-CA" smtClean="0"/>
              <a:t>2024-01-17</a:t>
            </a:fld>
            <a:endParaRPr lang="en-US" dirty="0"/>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endParaRPr lang="en-US" dirty="0"/>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fld id="{61AB6517-0614-9C4C-A4BE-8DE84765DE29}" type="datetime1">
              <a:rPr lang="en-CA" smtClean="0"/>
              <a:t>2024-01-17</a:t>
            </a:fld>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endParaRPr lang="en-US" dirty="0"/>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fld id="{9AE79CD8-2BE7-704B-9997-7C575E2AB00B}" type="datetime1">
              <a:rPr lang="en-CA" smtClean="0"/>
              <a:t>2024-01-17</a:t>
            </a:fld>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endParaRPr lang="en-US" dirty="0"/>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fld id="{84291475-C1D0-8B4C-B4F9-4A87A1FAEFD9}" type="datetime1">
              <a:rPr lang="en-CA" smtClean="0"/>
              <a:t>2024-01-17</a:t>
            </a:fld>
            <a:endParaRPr lang="en-US" dirty="0"/>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endParaRPr lang="en-US" dirty="0"/>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1371997"/>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fld id="{C284C825-D0FA-B04D-BB6C-1833650FC620}" type="datetime1">
              <a:rPr lang="en-CA" smtClean="0"/>
              <a:t>2024-01-17</a:t>
            </a:fld>
            <a:endParaRPr lang="en-US" dirty="0"/>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endParaRPr lang="en-US" dirty="0"/>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39A30-DE6E-5C4C-88DE-0188D80A6634}" type="datetime1">
              <a:rPr lang="en-CA" smtClean="0"/>
              <a:t>2024-01-17</a:t>
            </a:fld>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ft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6.jpg"/><Relationship Id="rId3" Type="http://schemas.openxmlformats.org/officeDocument/2006/relationships/hyperlink" Target="https://en.wikipedia.org/wiki/Asics" TargetMode="External"/><Relationship Id="rId7" Type="http://schemas.openxmlformats.org/officeDocument/2006/relationships/hyperlink" Target="https://pngimg.com/download/23660" TargetMode="External"/><Relationship Id="rId12"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3.png"/><Relationship Id="rId11" Type="http://schemas.microsoft.com/office/2007/relationships/hdphoto" Target="../media/hdphoto2.wdp"/><Relationship Id="rId5" Type="http://schemas.openxmlformats.org/officeDocument/2006/relationships/hyperlink" Target="https://pngimg.com/download/23683" TargetMode="External"/><Relationship Id="rId10" Type="http://schemas.openxmlformats.org/officeDocument/2006/relationships/hyperlink" Target="http://www.flickr.com/photos/fufuwolf/8663319190/" TargetMode="External"/><Relationship Id="rId4" Type="http://schemas.openxmlformats.org/officeDocument/2006/relationships/image" Target="../media/image22.png"/><Relationship Id="rId9" Type="http://schemas.microsoft.com/office/2007/relationships/hdphoto" Target="../media/hdphoto1.wdp"/><Relationship Id="rId14" Type="http://schemas.openxmlformats.org/officeDocument/2006/relationships/hyperlink" Target="https://www.flickr.com/photos/visionshare/5197420140/"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en.wikipedia.org/wiki/Asics" TargetMode="External"/><Relationship Id="rId7" Type="http://schemas.openxmlformats.org/officeDocument/2006/relationships/hyperlink" Target="https://pngimg.com/download/23660" TargetMode="External"/><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5.png"/><Relationship Id="rId5" Type="http://schemas.openxmlformats.org/officeDocument/2006/relationships/hyperlink" Target="https://pngimg.com/download/23683" TargetMode="External"/><Relationship Id="rId10" Type="http://schemas.openxmlformats.org/officeDocument/2006/relationships/hyperlink" Target="http://www.flickr.com/photos/fufuwolf/8663319190/" TargetMode="External"/><Relationship Id="rId4" Type="http://schemas.openxmlformats.org/officeDocument/2006/relationships/image" Target="../media/image22.png"/><Relationship Id="rId9" Type="http://schemas.microsoft.com/office/2007/relationships/hdphoto" Target="../media/hdphoto1.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svg"/><Relationship Id="rId3" Type="http://schemas.openxmlformats.org/officeDocument/2006/relationships/image" Target="../media/image28.svg"/><Relationship Id="rId7" Type="http://schemas.openxmlformats.org/officeDocument/2006/relationships/image" Target="../media/image32.svg"/><Relationship Id="rId12"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36.svg"/><Relationship Id="rId5" Type="http://schemas.openxmlformats.org/officeDocument/2006/relationships/image" Target="../media/image30.svg"/><Relationship Id="rId15" Type="http://schemas.openxmlformats.org/officeDocument/2006/relationships/image" Target="../media/image40.sv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svg"/><Relationship Id="rId14"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hyperlink" Target="https://www.flickr.com/photos/visionshare/5197420140/" TargetMode="External"/><Relationship Id="rId3" Type="http://schemas.openxmlformats.org/officeDocument/2006/relationships/hyperlink" Target="https://en.wikipedia.org/wiki/Asics" TargetMode="External"/><Relationship Id="rId7" Type="http://schemas.openxmlformats.org/officeDocument/2006/relationships/hyperlink" Target="https://pngimg.com/download/23660" TargetMode="External"/><Relationship Id="rId12" Type="http://schemas.openxmlformats.org/officeDocument/2006/relationships/image" Target="../media/image26.jp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5.png"/><Relationship Id="rId5" Type="http://schemas.openxmlformats.org/officeDocument/2006/relationships/hyperlink" Target="https://pngimg.com/download/23683" TargetMode="External"/><Relationship Id="rId10" Type="http://schemas.openxmlformats.org/officeDocument/2006/relationships/hyperlink" Target="http://www.flickr.com/photos/fufuwolf/8663319190/" TargetMode="External"/><Relationship Id="rId4" Type="http://schemas.openxmlformats.org/officeDocument/2006/relationships/image" Target="../media/image22.png"/><Relationship Id="rId9"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hyperlink" Target="https://www.flickr.com/photos/visionshare/5197420140/" TargetMode="External"/><Relationship Id="rId3" Type="http://schemas.openxmlformats.org/officeDocument/2006/relationships/hyperlink" Target="https://en.wikipedia.org/wiki/Asics" TargetMode="External"/><Relationship Id="rId7" Type="http://schemas.openxmlformats.org/officeDocument/2006/relationships/hyperlink" Target="https://pngimg.com/download/23660" TargetMode="External"/><Relationship Id="rId12" Type="http://schemas.openxmlformats.org/officeDocument/2006/relationships/image" Target="../media/image26.jp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5.png"/><Relationship Id="rId5" Type="http://schemas.openxmlformats.org/officeDocument/2006/relationships/hyperlink" Target="https://pngimg.com/download/23683" TargetMode="External"/><Relationship Id="rId10" Type="http://schemas.openxmlformats.org/officeDocument/2006/relationships/hyperlink" Target="http://www.flickr.com/photos/fufuwolf/8663319190/" TargetMode="External"/><Relationship Id="rId4" Type="http://schemas.openxmlformats.org/officeDocument/2006/relationships/image" Target="../media/image22.png"/><Relationship Id="rId9"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7761767" y="1154158"/>
            <a:ext cx="4742121" cy="1122202"/>
          </a:xfrm>
        </p:spPr>
        <p:txBody>
          <a:bodyPr/>
          <a:lstStyle/>
          <a:p>
            <a:r>
              <a:rPr lang="en-US" sz="3000" dirty="0"/>
              <a:t>ASICS  : chasing a 2020 vision</a:t>
            </a:r>
          </a:p>
        </p:txBody>
      </p:sp>
      <p:sp>
        <p:nvSpPr>
          <p:cNvPr id="3" name="Subtitle 2">
            <a:extLst>
              <a:ext uri="{FF2B5EF4-FFF2-40B4-BE49-F238E27FC236}">
                <a16:creationId xmlns:a16="http://schemas.microsoft.com/office/drawing/2014/main" id="{0236A1B4-B8D1-4A72-8E20-0703F54BF1FE}"/>
              </a:ext>
            </a:extLst>
          </p:cNvPr>
          <p:cNvSpPr>
            <a:spLocks noGrp="1"/>
          </p:cNvSpPr>
          <p:nvPr>
            <p:ph type="subTitle" idx="1"/>
          </p:nvPr>
        </p:nvSpPr>
        <p:spPr>
          <a:xfrm>
            <a:off x="7449191" y="3258479"/>
            <a:ext cx="4941770" cy="909483"/>
          </a:xfrm>
        </p:spPr>
        <p:txBody>
          <a:bodyPr>
            <a:noAutofit/>
          </a:bodyPr>
          <a:lstStyle/>
          <a:p>
            <a:r>
              <a:rPr lang="en-US" sz="1200" dirty="0">
                <a:latin typeface="Calibri" panose="020F0502020204030204" pitchFamily="34" charset="0"/>
                <a:cs typeface="Calibri" panose="020F0502020204030204" pitchFamily="34" charset="0"/>
              </a:rPr>
              <a:t>Name – Megha Bisht </a:t>
            </a:r>
          </a:p>
          <a:p>
            <a:pPr rtl="0">
              <a:spcBef>
                <a:spcPts val="1000"/>
              </a:spcBef>
              <a:spcAft>
                <a:spcPts val="0"/>
              </a:spcAft>
            </a:pPr>
            <a:r>
              <a:rPr lang="en-CA" sz="1200" i="0" u="none" strike="noStrike" dirty="0">
                <a:solidFill>
                  <a:srgbClr val="000000"/>
                </a:solidFill>
                <a:effectLst/>
                <a:latin typeface="Calibri" panose="020F0502020204030204" pitchFamily="34" charset="0"/>
                <a:cs typeface="Calibri" panose="020F0502020204030204" pitchFamily="34" charset="0"/>
              </a:rPr>
              <a:t>Date: 07.11.22</a:t>
            </a:r>
          </a:p>
          <a:p>
            <a:br>
              <a:rPr lang="en-CA" sz="1200" dirty="0">
                <a:latin typeface="Calibri" panose="020F0502020204030204" pitchFamily="34" charset="0"/>
                <a:cs typeface="Calibri" panose="020F0502020204030204" pitchFamily="34" charset="0"/>
              </a:rPr>
            </a:br>
            <a:br>
              <a:rPr lang="en-CA" sz="1200" dirty="0">
                <a:latin typeface="Calibri" panose="020F0502020204030204" pitchFamily="34" charset="0"/>
                <a:cs typeface="Calibri" panose="020F0502020204030204" pitchFamily="34" charset="0"/>
              </a:rPr>
            </a:br>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D116D8-4707-95FC-E79C-E9EDE2ED7D41}"/>
              </a:ext>
            </a:extLst>
          </p:cNvPr>
          <p:cNvSpPr/>
          <p:nvPr/>
        </p:nvSpPr>
        <p:spPr>
          <a:xfrm>
            <a:off x="5167423" y="0"/>
            <a:ext cx="702457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E18EFF-545D-D784-717A-50167E91200B}"/>
              </a:ext>
            </a:extLst>
          </p:cNvPr>
          <p:cNvSpPr>
            <a:spLocks noGrp="1"/>
          </p:cNvSpPr>
          <p:nvPr>
            <p:ph type="title"/>
          </p:nvPr>
        </p:nvSpPr>
        <p:spPr>
          <a:xfrm>
            <a:off x="136450" y="640608"/>
            <a:ext cx="7679144" cy="752585"/>
          </a:xfrm>
        </p:spPr>
        <p:txBody>
          <a:bodyPr>
            <a:normAutofit/>
          </a:bodyPr>
          <a:lstStyle/>
          <a:p>
            <a:r>
              <a:rPr lang="en-US" sz="1500" dirty="0"/>
              <a:t>Appendix</a:t>
            </a:r>
          </a:p>
        </p:txBody>
      </p:sp>
      <p:sp>
        <p:nvSpPr>
          <p:cNvPr id="3" name="Text Placeholder 2">
            <a:extLst>
              <a:ext uri="{FF2B5EF4-FFF2-40B4-BE49-F238E27FC236}">
                <a16:creationId xmlns:a16="http://schemas.microsoft.com/office/drawing/2014/main" id="{368AEEDB-FA58-60D9-73AE-BCC3A15E4241}"/>
              </a:ext>
            </a:extLst>
          </p:cNvPr>
          <p:cNvSpPr>
            <a:spLocks noGrp="1"/>
          </p:cNvSpPr>
          <p:nvPr>
            <p:ph type="body" idx="1"/>
          </p:nvPr>
        </p:nvSpPr>
        <p:spPr>
          <a:xfrm>
            <a:off x="136450" y="1577972"/>
            <a:ext cx="11963401" cy="4905561"/>
          </a:xfrm>
        </p:spPr>
        <p:txBody>
          <a:bodyPr>
            <a:normAutofit/>
          </a:bodyPr>
          <a:lstStyle/>
          <a:p>
            <a:pPr marL="342900" indent="-342900">
              <a:buFont typeface="+mj-lt"/>
              <a:buAutoNum type="arabicPeriod"/>
            </a:pPr>
            <a:r>
              <a:rPr lang="en-US" dirty="0"/>
              <a:t>Introduction -------------------------------- 03</a:t>
            </a:r>
          </a:p>
          <a:p>
            <a:pPr marL="342900" indent="-342900">
              <a:buFont typeface="+mj-lt"/>
              <a:buAutoNum type="arabicPeriod"/>
            </a:pPr>
            <a:r>
              <a:rPr lang="en-US" dirty="0"/>
              <a:t>Market Analysis (5C, VRIO, 6 forces) ---------- 04</a:t>
            </a:r>
          </a:p>
          <a:p>
            <a:pPr marL="342900" indent="-342900">
              <a:buFont typeface="+mj-lt"/>
              <a:buAutoNum type="arabicPeriod"/>
            </a:pPr>
            <a:r>
              <a:rPr lang="en-US" dirty="0"/>
              <a:t>Positioning ----------------------------------11</a:t>
            </a:r>
          </a:p>
          <a:p>
            <a:r>
              <a:rPr lang="en-US" b="1" dirty="0"/>
              <a:t>Part – B (Recapture changes)</a:t>
            </a:r>
          </a:p>
          <a:p>
            <a:r>
              <a:rPr lang="en-US" dirty="0"/>
              <a:t>4. Target audience ------------------------------ 16</a:t>
            </a:r>
          </a:p>
          <a:p>
            <a:r>
              <a:rPr lang="en-US" dirty="0"/>
              <a:t>5. Positioning ----------------------------------- 18</a:t>
            </a:r>
          </a:p>
          <a:p>
            <a:r>
              <a:rPr lang="en-US" dirty="0"/>
              <a:t>6. Product Category ----------------------------- 23</a:t>
            </a:r>
          </a:p>
          <a:p>
            <a:r>
              <a:rPr lang="en-US" dirty="0"/>
              <a:t>7. Recapture decisions --------------------------- 25</a:t>
            </a:r>
          </a:p>
          <a:p>
            <a:r>
              <a:rPr lang="en-US" dirty="0"/>
              <a:t>8. Evaluation (2022)------------------------------ 26</a:t>
            </a:r>
          </a:p>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81E49EB2-E881-E810-E002-D5357F70531C}"/>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B72818F9-44E7-FC02-D7AA-F41DB94E9BCF}"/>
              </a:ext>
            </a:extLst>
          </p:cNvPr>
          <p:cNvSpPr>
            <a:spLocks noGrp="1"/>
          </p:cNvSpPr>
          <p:nvPr>
            <p:ph type="sldNum" sz="quarter" idx="12"/>
          </p:nvPr>
        </p:nvSpPr>
        <p:spPr/>
        <p:txBody>
          <a:bodyPr/>
          <a:lstStyle/>
          <a:p>
            <a:fld id="{A49DFD55-3C28-40EF-9E31-A92D2E4017FF}" type="slidenum">
              <a:rPr lang="en-US" smtClean="0"/>
              <a:pPr/>
              <a:t>2</a:t>
            </a:fld>
            <a:endParaRPr lang="en-US" dirty="0"/>
          </a:p>
        </p:txBody>
      </p:sp>
      <p:sp>
        <p:nvSpPr>
          <p:cNvPr id="6" name="Text Placeholder 2">
            <a:extLst>
              <a:ext uri="{FF2B5EF4-FFF2-40B4-BE49-F238E27FC236}">
                <a16:creationId xmlns:a16="http://schemas.microsoft.com/office/drawing/2014/main" id="{8BA8F8DC-4D38-06C4-8FBE-AE17E1455E1C}"/>
              </a:ext>
            </a:extLst>
          </p:cNvPr>
          <p:cNvSpPr txBox="1">
            <a:spLocks/>
          </p:cNvSpPr>
          <p:nvPr/>
        </p:nvSpPr>
        <p:spPr>
          <a:xfrm>
            <a:off x="136450" y="3708159"/>
            <a:ext cx="12055550" cy="199089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b="1" dirty="0"/>
          </a:p>
        </p:txBody>
      </p:sp>
      <p:sp>
        <p:nvSpPr>
          <p:cNvPr id="10" name="Text Placeholder 2">
            <a:extLst>
              <a:ext uri="{FF2B5EF4-FFF2-40B4-BE49-F238E27FC236}">
                <a16:creationId xmlns:a16="http://schemas.microsoft.com/office/drawing/2014/main" id="{F9334E67-494A-7695-BE41-26510CDAC53E}"/>
              </a:ext>
            </a:extLst>
          </p:cNvPr>
          <p:cNvSpPr txBox="1">
            <a:spLocks/>
          </p:cNvSpPr>
          <p:nvPr/>
        </p:nvSpPr>
        <p:spPr>
          <a:xfrm>
            <a:off x="6096000" y="3821131"/>
            <a:ext cx="3587898" cy="1720887"/>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b="1" dirty="0"/>
          </a:p>
        </p:txBody>
      </p:sp>
    </p:spTree>
    <p:extLst>
      <p:ext uri="{BB962C8B-B14F-4D97-AF65-F5344CB8AC3E}">
        <p14:creationId xmlns:p14="http://schemas.microsoft.com/office/powerpoint/2010/main" val="514402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D116D8-4707-95FC-E79C-E9EDE2ED7D41}"/>
              </a:ext>
            </a:extLst>
          </p:cNvPr>
          <p:cNvSpPr/>
          <p:nvPr/>
        </p:nvSpPr>
        <p:spPr>
          <a:xfrm>
            <a:off x="5167423" y="0"/>
            <a:ext cx="702457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E18EFF-545D-D784-717A-50167E91200B}"/>
              </a:ext>
            </a:extLst>
          </p:cNvPr>
          <p:cNvSpPr>
            <a:spLocks noGrp="1"/>
          </p:cNvSpPr>
          <p:nvPr>
            <p:ph type="title"/>
          </p:nvPr>
        </p:nvSpPr>
        <p:spPr>
          <a:xfrm>
            <a:off x="118065" y="374467"/>
            <a:ext cx="7679144" cy="752585"/>
          </a:xfrm>
        </p:spPr>
        <p:txBody>
          <a:bodyPr/>
          <a:lstStyle/>
          <a:p>
            <a:r>
              <a:rPr lang="en-US" dirty="0"/>
              <a:t>ASICS then &amp; NOW (brief OVERVIEW)</a:t>
            </a:r>
          </a:p>
        </p:txBody>
      </p:sp>
      <p:sp>
        <p:nvSpPr>
          <p:cNvPr id="3" name="Text Placeholder 2">
            <a:extLst>
              <a:ext uri="{FF2B5EF4-FFF2-40B4-BE49-F238E27FC236}">
                <a16:creationId xmlns:a16="http://schemas.microsoft.com/office/drawing/2014/main" id="{368AEEDB-FA58-60D9-73AE-BCC3A15E4241}"/>
              </a:ext>
            </a:extLst>
          </p:cNvPr>
          <p:cNvSpPr>
            <a:spLocks noGrp="1"/>
          </p:cNvSpPr>
          <p:nvPr>
            <p:ph type="body" idx="1"/>
          </p:nvPr>
        </p:nvSpPr>
        <p:spPr>
          <a:xfrm>
            <a:off x="136450" y="1577972"/>
            <a:ext cx="11963401" cy="1292819"/>
          </a:xfrm>
        </p:spPr>
        <p:txBody>
          <a:bodyPr>
            <a:normAutofit lnSpcReduction="10000"/>
          </a:bodyPr>
          <a:lstStyle/>
          <a:p>
            <a:r>
              <a:rPr lang="en-US" b="1" u="sng" dirty="0"/>
              <a:t>THEN : The market and Asics</a:t>
            </a:r>
          </a:p>
          <a:p>
            <a:pPr marL="285750" indent="-285750">
              <a:buFont typeface="Wingdings" pitchFamily="2" charset="2"/>
              <a:buChar char="v"/>
            </a:pPr>
            <a:r>
              <a:rPr lang="en-US" b="1" dirty="0"/>
              <a:t>The go to brand for serious runners</a:t>
            </a:r>
          </a:p>
          <a:p>
            <a:pPr marL="285750" indent="-285750">
              <a:buFont typeface="Wingdings" pitchFamily="2" charset="2"/>
              <a:buChar char="v"/>
            </a:pPr>
            <a:r>
              <a:rPr lang="en-US" b="1" dirty="0"/>
              <a:t>Participated in Marathons where 50% wore Asics shoes  </a:t>
            </a:r>
          </a:p>
          <a:p>
            <a:pPr marL="285750" indent="-285750">
              <a:buFont typeface="Wingdings" pitchFamily="2" charset="2"/>
              <a:buChar char="v"/>
            </a:pPr>
            <a:r>
              <a:rPr lang="en-US" b="1" dirty="0"/>
              <a:t>Runners loving the functionality of Asics </a:t>
            </a:r>
          </a:p>
          <a:p>
            <a:endParaRPr lang="en-US" b="1" dirty="0"/>
          </a:p>
          <a:p>
            <a:endParaRPr lang="en-US" b="1" dirty="0"/>
          </a:p>
        </p:txBody>
      </p:sp>
      <p:sp>
        <p:nvSpPr>
          <p:cNvPr id="4" name="Date Placeholder 3">
            <a:extLst>
              <a:ext uri="{FF2B5EF4-FFF2-40B4-BE49-F238E27FC236}">
                <a16:creationId xmlns:a16="http://schemas.microsoft.com/office/drawing/2014/main" id="{81E49EB2-E881-E810-E002-D5357F70531C}"/>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B72818F9-44E7-FC02-D7AA-F41DB94E9BCF}"/>
              </a:ext>
            </a:extLst>
          </p:cNvPr>
          <p:cNvSpPr>
            <a:spLocks noGrp="1"/>
          </p:cNvSpPr>
          <p:nvPr>
            <p:ph type="sldNum" sz="quarter" idx="12"/>
          </p:nvPr>
        </p:nvSpPr>
        <p:spPr/>
        <p:txBody>
          <a:bodyPr/>
          <a:lstStyle/>
          <a:p>
            <a:fld id="{A49DFD55-3C28-40EF-9E31-A92D2E4017FF}" type="slidenum">
              <a:rPr lang="en-US" smtClean="0"/>
              <a:pPr/>
              <a:t>3</a:t>
            </a:fld>
            <a:endParaRPr lang="en-US" dirty="0"/>
          </a:p>
        </p:txBody>
      </p:sp>
      <p:sp>
        <p:nvSpPr>
          <p:cNvPr id="6" name="Text Placeholder 2">
            <a:extLst>
              <a:ext uri="{FF2B5EF4-FFF2-40B4-BE49-F238E27FC236}">
                <a16:creationId xmlns:a16="http://schemas.microsoft.com/office/drawing/2014/main" id="{8BA8F8DC-4D38-06C4-8FBE-AE17E1455E1C}"/>
              </a:ext>
            </a:extLst>
          </p:cNvPr>
          <p:cNvSpPr txBox="1">
            <a:spLocks/>
          </p:cNvSpPr>
          <p:nvPr/>
        </p:nvSpPr>
        <p:spPr>
          <a:xfrm>
            <a:off x="136450" y="3708159"/>
            <a:ext cx="12055550" cy="199089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b="1" u="sng" dirty="0"/>
              <a:t>NOW : The market and Asics</a:t>
            </a:r>
          </a:p>
          <a:p>
            <a:pPr marL="285750" indent="-285750">
              <a:buFont typeface="Wingdings" pitchFamily="2" charset="2"/>
              <a:buChar char="v"/>
            </a:pPr>
            <a:r>
              <a:rPr lang="en-US" b="1" dirty="0"/>
              <a:t>A sharp decrease in marathon participation</a:t>
            </a:r>
          </a:p>
          <a:p>
            <a:pPr marL="285750" indent="-285750">
              <a:buFont typeface="Wingdings" pitchFamily="2" charset="2"/>
              <a:buChar char="v"/>
            </a:pPr>
            <a:r>
              <a:rPr lang="en-US" b="1" dirty="0"/>
              <a:t>A growing trend where casual/fun runners are growing</a:t>
            </a:r>
          </a:p>
          <a:p>
            <a:pPr marL="285750" indent="-285750">
              <a:buFont typeface="Wingdings" pitchFamily="2" charset="2"/>
              <a:buChar char="v"/>
            </a:pPr>
            <a:r>
              <a:rPr lang="en-US" b="1" dirty="0"/>
              <a:t>Growing interest towards stylish shoes, and less focus on quality, technology and functionality</a:t>
            </a:r>
          </a:p>
        </p:txBody>
      </p:sp>
      <p:sp>
        <p:nvSpPr>
          <p:cNvPr id="10" name="Text Placeholder 2">
            <a:extLst>
              <a:ext uri="{FF2B5EF4-FFF2-40B4-BE49-F238E27FC236}">
                <a16:creationId xmlns:a16="http://schemas.microsoft.com/office/drawing/2014/main" id="{F9334E67-494A-7695-BE41-26510CDAC53E}"/>
              </a:ext>
            </a:extLst>
          </p:cNvPr>
          <p:cNvSpPr txBox="1">
            <a:spLocks/>
          </p:cNvSpPr>
          <p:nvPr/>
        </p:nvSpPr>
        <p:spPr>
          <a:xfrm>
            <a:off x="6096000" y="3821131"/>
            <a:ext cx="3587898" cy="1720887"/>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b="1" dirty="0"/>
          </a:p>
        </p:txBody>
      </p:sp>
      <p:pic>
        <p:nvPicPr>
          <p:cNvPr id="11" name="Graphic 10" descr="Address Book outline">
            <a:extLst>
              <a:ext uri="{FF2B5EF4-FFF2-40B4-BE49-F238E27FC236}">
                <a16:creationId xmlns:a16="http://schemas.microsoft.com/office/drawing/2014/main" id="{48C78EEF-D1C5-8435-A36A-1266EC2F6B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82809" y="358367"/>
            <a:ext cx="914400" cy="914400"/>
          </a:xfrm>
          <a:prstGeom prst="rect">
            <a:avLst/>
          </a:prstGeom>
        </p:spPr>
      </p:pic>
    </p:spTree>
    <p:extLst>
      <p:ext uri="{BB962C8B-B14F-4D97-AF65-F5344CB8AC3E}">
        <p14:creationId xmlns:p14="http://schemas.microsoft.com/office/powerpoint/2010/main" val="502335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367FC80-801B-2186-5D6F-062A1FFF0427}"/>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8D5CBDBD-9D9E-AECA-02FF-3ED169872672}"/>
              </a:ext>
            </a:extLst>
          </p:cNvPr>
          <p:cNvSpPr>
            <a:spLocks noGrp="1"/>
          </p:cNvSpPr>
          <p:nvPr>
            <p:ph type="sldNum" sz="quarter" idx="12"/>
          </p:nvPr>
        </p:nvSpPr>
        <p:spPr/>
        <p:txBody>
          <a:bodyPr/>
          <a:lstStyle/>
          <a:p>
            <a:fld id="{A49DFD55-3C28-40EF-9E31-A92D2E4017FF}" type="slidenum">
              <a:rPr lang="en-US" smtClean="0"/>
              <a:pPr/>
              <a:t>4</a:t>
            </a:fld>
            <a:endParaRPr lang="en-US" dirty="0"/>
          </a:p>
        </p:txBody>
      </p:sp>
      <p:sp>
        <p:nvSpPr>
          <p:cNvPr id="6" name="Rectangle 5">
            <a:extLst>
              <a:ext uri="{FF2B5EF4-FFF2-40B4-BE49-F238E27FC236}">
                <a16:creationId xmlns:a16="http://schemas.microsoft.com/office/drawing/2014/main" id="{CD9F5F95-AAAB-2622-0A36-6199359C6FF1}"/>
              </a:ext>
            </a:extLst>
          </p:cNvPr>
          <p:cNvSpPr/>
          <p:nvPr/>
        </p:nvSpPr>
        <p:spPr>
          <a:xfrm>
            <a:off x="5167423" y="0"/>
            <a:ext cx="7024577"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824C86D-26D4-71FE-3AAD-74911CCD735C}"/>
              </a:ext>
            </a:extLst>
          </p:cNvPr>
          <p:cNvSpPr txBox="1"/>
          <p:nvPr/>
        </p:nvSpPr>
        <p:spPr>
          <a:xfrm>
            <a:off x="1594884" y="520995"/>
            <a:ext cx="1432380" cy="369332"/>
          </a:xfrm>
          <a:prstGeom prst="rect">
            <a:avLst/>
          </a:prstGeom>
          <a:noFill/>
        </p:spPr>
        <p:txBody>
          <a:bodyPr wrap="none" rtlCol="0">
            <a:spAutoFit/>
          </a:bodyPr>
          <a:lstStyle/>
          <a:p>
            <a:r>
              <a:rPr lang="en-US" b="1" dirty="0"/>
              <a:t>Goals Today</a:t>
            </a:r>
          </a:p>
        </p:txBody>
      </p:sp>
      <p:sp>
        <p:nvSpPr>
          <p:cNvPr id="8" name="TextBox 7">
            <a:extLst>
              <a:ext uri="{FF2B5EF4-FFF2-40B4-BE49-F238E27FC236}">
                <a16:creationId xmlns:a16="http://schemas.microsoft.com/office/drawing/2014/main" id="{FCD4422E-6AC7-4872-9A57-744D937290E3}"/>
              </a:ext>
            </a:extLst>
          </p:cNvPr>
          <p:cNvSpPr txBox="1"/>
          <p:nvPr/>
        </p:nvSpPr>
        <p:spPr>
          <a:xfrm>
            <a:off x="7669701" y="520995"/>
            <a:ext cx="2186432" cy="369332"/>
          </a:xfrm>
          <a:prstGeom prst="rect">
            <a:avLst/>
          </a:prstGeom>
          <a:noFill/>
        </p:spPr>
        <p:txBody>
          <a:bodyPr wrap="none" rtlCol="0">
            <a:spAutoFit/>
          </a:bodyPr>
          <a:lstStyle/>
          <a:p>
            <a:r>
              <a:rPr lang="en-US" b="1" dirty="0"/>
              <a:t>Goals For the Future</a:t>
            </a:r>
          </a:p>
        </p:txBody>
      </p:sp>
      <p:sp>
        <p:nvSpPr>
          <p:cNvPr id="9" name="Rectangle 8">
            <a:extLst>
              <a:ext uri="{FF2B5EF4-FFF2-40B4-BE49-F238E27FC236}">
                <a16:creationId xmlns:a16="http://schemas.microsoft.com/office/drawing/2014/main" id="{5862E088-09D4-6E85-44AE-9B9AA1AE7971}"/>
              </a:ext>
            </a:extLst>
          </p:cNvPr>
          <p:cNvSpPr/>
          <p:nvPr/>
        </p:nvSpPr>
        <p:spPr>
          <a:xfrm>
            <a:off x="0" y="4538183"/>
            <a:ext cx="12192000" cy="18181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OO</a:t>
            </a:r>
          </a:p>
        </p:txBody>
      </p:sp>
      <p:sp>
        <p:nvSpPr>
          <p:cNvPr id="10" name="TextBox 9">
            <a:extLst>
              <a:ext uri="{FF2B5EF4-FFF2-40B4-BE49-F238E27FC236}">
                <a16:creationId xmlns:a16="http://schemas.microsoft.com/office/drawing/2014/main" id="{CC41F7F9-ADDE-A356-10A2-180A7C21A0BE}"/>
              </a:ext>
            </a:extLst>
          </p:cNvPr>
          <p:cNvSpPr txBox="1"/>
          <p:nvPr/>
        </p:nvSpPr>
        <p:spPr>
          <a:xfrm>
            <a:off x="175603" y="4563360"/>
            <a:ext cx="11298111" cy="1754326"/>
          </a:xfrm>
          <a:prstGeom prst="rect">
            <a:avLst/>
          </a:prstGeom>
          <a:noFill/>
        </p:spPr>
        <p:txBody>
          <a:bodyPr wrap="square" rtlCol="0">
            <a:spAutoFit/>
          </a:bodyPr>
          <a:lstStyle/>
          <a:p>
            <a:endParaRPr lang="en-US" sz="1500" b="1" dirty="0"/>
          </a:p>
          <a:p>
            <a:r>
              <a:rPr lang="en-US" sz="1500" b="1" dirty="0"/>
              <a:t>Objectives</a:t>
            </a:r>
          </a:p>
          <a:p>
            <a:endParaRPr lang="en-US" sz="1300" b="1" dirty="0"/>
          </a:p>
          <a:p>
            <a:r>
              <a:rPr lang="en-US" sz="1300" b="1" dirty="0"/>
              <a:t>Customers -  </a:t>
            </a:r>
            <a:r>
              <a:rPr lang="en-US" sz="1300" dirty="0"/>
              <a:t>Offer solutions to fit their needs improves their performance while giving comfort</a:t>
            </a:r>
          </a:p>
          <a:p>
            <a:r>
              <a:rPr lang="en-US" sz="1300" b="1" dirty="0"/>
              <a:t>Employees -  </a:t>
            </a:r>
            <a:r>
              <a:rPr lang="en-US" sz="1300" dirty="0"/>
              <a:t>Provide areas for growth and learning opportunities</a:t>
            </a:r>
          </a:p>
          <a:p>
            <a:r>
              <a:rPr lang="en-US" sz="1300" b="1" dirty="0"/>
              <a:t>Owners – </a:t>
            </a:r>
            <a:r>
              <a:rPr lang="en-US" sz="1300" dirty="0"/>
              <a:t>Ensure revenue growth and business expansion in various parts of the world</a:t>
            </a:r>
          </a:p>
          <a:p>
            <a:r>
              <a:rPr lang="en-US" sz="1300" b="1" dirty="0"/>
              <a:t>Government – </a:t>
            </a:r>
            <a:r>
              <a:rPr lang="en-US" sz="1300" dirty="0"/>
              <a:t>Ensure all the actions taken by the firm aligns with the country rule and regulation</a:t>
            </a:r>
          </a:p>
          <a:p>
            <a:endParaRPr lang="en-US" sz="1300" b="1" dirty="0"/>
          </a:p>
        </p:txBody>
      </p:sp>
      <p:sp>
        <p:nvSpPr>
          <p:cNvPr id="11" name="TextBox 10">
            <a:extLst>
              <a:ext uri="{FF2B5EF4-FFF2-40B4-BE49-F238E27FC236}">
                <a16:creationId xmlns:a16="http://schemas.microsoft.com/office/drawing/2014/main" id="{78817E64-A0FA-B060-1683-DE4FA4BF930C}"/>
              </a:ext>
            </a:extLst>
          </p:cNvPr>
          <p:cNvSpPr txBox="1"/>
          <p:nvPr/>
        </p:nvSpPr>
        <p:spPr>
          <a:xfrm>
            <a:off x="579041" y="1594884"/>
            <a:ext cx="4200777" cy="2893100"/>
          </a:xfrm>
          <a:prstGeom prst="rect">
            <a:avLst/>
          </a:prstGeom>
          <a:noFill/>
        </p:spPr>
        <p:txBody>
          <a:bodyPr wrap="square" rtlCol="0">
            <a:spAutoFit/>
          </a:bodyPr>
          <a:lstStyle/>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Improve sales In the overseas market</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Improve brand awareness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Maintain the long-standing reputation</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Use our strength to maintain relation with</a:t>
            </a:r>
          </a:p>
          <a:p>
            <a:r>
              <a:rPr lang="en-US" sz="1300" dirty="0">
                <a:latin typeface="Calibri" panose="020F0502020204030204" pitchFamily="34" charset="0"/>
                <a:cs typeface="Calibri" panose="020F0502020204030204" pitchFamily="34" charset="0"/>
              </a:rPr>
              <a:t>Core consumers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Producing innovative ideas to use</a:t>
            </a:r>
          </a:p>
          <a:p>
            <a:r>
              <a:rPr lang="en-US" sz="1300" dirty="0">
                <a:latin typeface="Calibri" panose="020F0502020204030204" pitchFamily="34" charset="0"/>
                <a:cs typeface="Calibri" panose="020F0502020204030204" pitchFamily="34" charset="0"/>
              </a:rPr>
              <a:t>in future products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Gather information on consumers to understand</a:t>
            </a:r>
          </a:p>
          <a:p>
            <a:r>
              <a:rPr lang="en-US" sz="1300" dirty="0">
                <a:latin typeface="Calibri" panose="020F0502020204030204" pitchFamily="34" charset="0"/>
                <a:cs typeface="Calibri" panose="020F0502020204030204" pitchFamily="34" charset="0"/>
              </a:rPr>
              <a:t>Future goals for ASICS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Keep researching to keep ourselves ahead of all the competition</a:t>
            </a:r>
          </a:p>
          <a:p>
            <a:endParaRPr lang="en-US" sz="1300" dirty="0">
              <a:latin typeface="Calibri" panose="020F0502020204030204" pitchFamily="34" charset="0"/>
              <a:cs typeface="Calibri" panose="020F0502020204030204" pitchFamily="34" charset="0"/>
            </a:endParaRPr>
          </a:p>
          <a:p>
            <a:endParaRPr lang="en-US" sz="1300" dirty="0">
              <a:latin typeface="Calibri" panose="020F0502020204030204" pitchFamily="34" charset="0"/>
              <a:cs typeface="Calibri" panose="020F0502020204030204" pitchFamily="34" charset="0"/>
            </a:endParaRPr>
          </a:p>
          <a:p>
            <a:pPr marL="285750" indent="-285750">
              <a:buFont typeface="Wingdings" pitchFamily="2" charset="2"/>
              <a:buChar char="v"/>
            </a:pPr>
            <a:endParaRPr lang="en-US" sz="1300"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24526F77-DD18-D5CA-23AE-CAAF86A50E5F}"/>
              </a:ext>
            </a:extLst>
          </p:cNvPr>
          <p:cNvSpPr txBox="1"/>
          <p:nvPr/>
        </p:nvSpPr>
        <p:spPr>
          <a:xfrm>
            <a:off x="6337755" y="1411322"/>
            <a:ext cx="5135959" cy="3093154"/>
          </a:xfrm>
          <a:prstGeom prst="rect">
            <a:avLst/>
          </a:prstGeom>
          <a:noFill/>
        </p:spPr>
        <p:txBody>
          <a:bodyPr wrap="square" rtlCol="0">
            <a:spAutoFit/>
          </a:bodyPr>
          <a:lstStyle/>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Integrate Run keeper with ASICS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Set a consistent communication message</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5 years to increase revenue with operating income </a:t>
            </a:r>
          </a:p>
          <a:p>
            <a:r>
              <a:rPr lang="en-US" sz="1300" dirty="0">
                <a:latin typeface="Calibri" panose="020F0502020204030204" pitchFamily="34" charset="0"/>
                <a:cs typeface="Calibri" panose="020F0502020204030204" pitchFamily="34" charset="0"/>
              </a:rPr>
              <a:t>10% of total sales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Find ways to expand to broader audience</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Offer solutions that will cater to the needs and desires</a:t>
            </a:r>
          </a:p>
          <a:p>
            <a:r>
              <a:rPr lang="en-US" sz="1300" dirty="0">
                <a:latin typeface="Calibri" panose="020F0502020204030204" pitchFamily="34" charset="0"/>
                <a:cs typeface="Calibri" panose="020F0502020204030204" pitchFamily="34" charset="0"/>
              </a:rPr>
              <a:t>Of consumers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Improve data on consumer through </a:t>
            </a:r>
            <a:r>
              <a:rPr lang="en-US" sz="1300" dirty="0" err="1">
                <a:latin typeface="Calibri" panose="020F0502020204030204" pitchFamily="34" charset="0"/>
                <a:cs typeface="Calibri" panose="020F0502020204030204" pitchFamily="34" charset="0"/>
              </a:rPr>
              <a:t>Runkeeper</a:t>
            </a:r>
            <a:r>
              <a:rPr lang="en-US" sz="1300" dirty="0">
                <a:latin typeface="Calibri" panose="020F0502020204030204" pitchFamily="34" charset="0"/>
                <a:cs typeface="Calibri" panose="020F0502020204030204" pitchFamily="34" charset="0"/>
              </a:rPr>
              <a:t> integration to </a:t>
            </a:r>
          </a:p>
          <a:p>
            <a:r>
              <a:rPr lang="en-US" sz="1300" dirty="0">
                <a:latin typeface="Calibri" panose="020F0502020204030204" pitchFamily="34" charset="0"/>
                <a:cs typeface="Calibri" panose="020F0502020204030204" pitchFamily="34" charset="0"/>
              </a:rPr>
              <a:t>Improve ASCIS product offerings</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Establish min 60 brand stores around the world each year</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Grow profit</a:t>
            </a:r>
          </a:p>
          <a:p>
            <a:pPr marL="285750" indent="-285750">
              <a:buFont typeface="Wingdings" pitchFamily="2" charset="2"/>
              <a:buChar char="v"/>
            </a:pPr>
            <a:r>
              <a:rPr lang="en-US" sz="1300" dirty="0">
                <a:latin typeface="Calibri" panose="020F0502020204030204" pitchFamily="34" charset="0"/>
                <a:cs typeface="Calibri" panose="020F0502020204030204" pitchFamily="34" charset="0"/>
              </a:rPr>
              <a:t>Shift with the trend</a:t>
            </a:r>
          </a:p>
          <a:p>
            <a:pPr marL="285750" indent="-285750">
              <a:buFont typeface="Wingdings" pitchFamily="2" charset="2"/>
              <a:buChar char="v"/>
            </a:pPr>
            <a:endParaRPr lang="en-US" sz="1300" dirty="0">
              <a:latin typeface="Calibri" panose="020F0502020204030204" pitchFamily="34" charset="0"/>
              <a:cs typeface="Calibri" panose="020F0502020204030204" pitchFamily="34" charset="0"/>
            </a:endParaRPr>
          </a:p>
          <a:p>
            <a:endParaRPr lang="en-US" sz="1300" dirty="0">
              <a:latin typeface="Calibri" panose="020F0502020204030204" pitchFamily="34" charset="0"/>
              <a:cs typeface="Calibri" panose="020F0502020204030204" pitchFamily="34" charset="0"/>
            </a:endParaRPr>
          </a:p>
          <a:p>
            <a:pPr marL="285750" indent="-285750">
              <a:buFont typeface="Wingdings" pitchFamily="2" charset="2"/>
              <a:buChar char="v"/>
            </a:pPr>
            <a:endParaRPr lang="en-US" sz="1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920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838200" y="181382"/>
            <a:ext cx="5111750" cy="1204912"/>
          </a:xfrm>
        </p:spPr>
        <p:txBody>
          <a:bodyPr/>
          <a:lstStyle/>
          <a:p>
            <a:r>
              <a:rPr lang="en-US" b="1" dirty="0"/>
              <a:t>Why are we here?</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838200" y="1951519"/>
            <a:ext cx="6817242" cy="2705541"/>
          </a:xfrm>
        </p:spPr>
        <p:txBody>
          <a:bodyPr>
            <a:noAutofit/>
          </a:bodyPr>
          <a:lstStyle/>
          <a:p>
            <a:r>
              <a:rPr lang="en-US" dirty="0">
                <a:latin typeface="Calibri" panose="020F0502020204030204" pitchFamily="34" charset="0"/>
                <a:cs typeface="Calibri" panose="020F0502020204030204" pitchFamily="34" charset="0"/>
              </a:rPr>
              <a:t>The dynamics of the modern world are shifting in the area of sportswear. There is severe rivalry in the market, and as the strength of the market giants increases, there is a continual desire for innovation. The market poses one question, "What do you have to offer?" </a:t>
            </a:r>
          </a:p>
          <a:p>
            <a:r>
              <a:rPr lang="en-US" dirty="0">
                <a:latin typeface="Calibri" panose="020F0502020204030204" pitchFamily="34" charset="0"/>
                <a:cs typeface="Calibri" panose="020F0502020204030204" pitchFamily="34" charset="0"/>
              </a:rPr>
              <a:t>Despite being a fierce competitor in the market, ASICS finds it difficult to establish itself in the new consumers minds. The company's vision is to successfully integrate with the fitness keeper </a:t>
            </a:r>
            <a:r>
              <a:rPr lang="en-US" dirty="0" err="1">
                <a:latin typeface="Calibri" panose="020F0502020204030204" pitchFamily="34" charset="0"/>
                <a:cs typeface="Calibri" panose="020F0502020204030204" pitchFamily="34" charset="0"/>
              </a:rPr>
              <a:t>Runkeeper</a:t>
            </a:r>
            <a:r>
              <a:rPr lang="en-US" dirty="0">
                <a:latin typeface="Calibri" panose="020F0502020204030204" pitchFamily="34" charset="0"/>
                <a:cs typeface="Calibri" panose="020F0502020204030204" pitchFamily="34" charset="0"/>
              </a:rPr>
              <a:t> app in order to establish a strong brand in the market that appeals to consumers while putting in place a consistent communication strategy that will not only speak to consumers today but also in the decades to come. Finally, the company also plans to expand its consumer base, which should result in a doubling of its yearly revenues by the end of 2020.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We call it the “ASICS GROWTH PLAN 2020”</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fld id="{A9586403-4D93-C343-B8F4-A2FED17B5F13}" type="datetime1">
              <a:rPr lang="en-CA" smtClean="0"/>
              <a:t>2024-01-17</a:t>
            </a:fld>
            <a:endParaRPr lang="en-US" dirty="0"/>
          </a:p>
        </p:txBody>
      </p:sp>
      <p:sp>
        <p:nvSpPr>
          <p:cNvPr id="7" name="Slide Number Placeholder 6">
            <a:extLst>
              <a:ext uri="{FF2B5EF4-FFF2-40B4-BE49-F238E27FC236}">
                <a16:creationId xmlns:a16="http://schemas.microsoft.com/office/drawing/2014/main" id="{469087AD-AE01-7582-50C0-E4F0F1831A7F}"/>
              </a:ext>
            </a:extLst>
          </p:cNvPr>
          <p:cNvSpPr>
            <a:spLocks noGrp="1"/>
          </p:cNvSpPr>
          <p:nvPr>
            <p:ph type="sldNum" sz="quarter" idx="12"/>
          </p:nvPr>
        </p:nvSpPr>
        <p:spPr/>
        <p:txBody>
          <a:bodyPr/>
          <a:lstStyle/>
          <a:p>
            <a:fld id="{A49DFD55-3C28-40EF-9E31-A92D2E4017FF}" type="slidenum">
              <a:rPr lang="en-US" smtClean="0"/>
              <a:pPr/>
              <a:t>5</a:t>
            </a:fld>
            <a:endParaRPr lang="en-US" dirty="0"/>
          </a:p>
        </p:txBody>
      </p:sp>
    </p:spTree>
    <p:extLst>
      <p:ext uri="{BB962C8B-B14F-4D97-AF65-F5344CB8AC3E}">
        <p14:creationId xmlns:p14="http://schemas.microsoft.com/office/powerpoint/2010/main" val="95971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BE7E3F-8089-2BCA-B068-0367E46EDD4A}"/>
              </a:ext>
            </a:extLst>
          </p:cNvPr>
          <p:cNvSpPr/>
          <p:nvPr/>
        </p:nvSpPr>
        <p:spPr>
          <a:xfrm>
            <a:off x="7297" y="0"/>
            <a:ext cx="5954232" cy="3221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AEE2620B-054E-7D48-48C7-0B80F8CC3830}"/>
              </a:ext>
            </a:extLst>
          </p:cNvPr>
          <p:cNvSpPr>
            <a:spLocks noGrp="1"/>
          </p:cNvSpPr>
          <p:nvPr>
            <p:ph type="dt" sz="half" idx="10"/>
          </p:nvPr>
        </p:nvSpPr>
        <p:spPr/>
        <p:txBody>
          <a:bodyPr/>
          <a:lstStyle/>
          <a:p>
            <a:fld id="{5EB150EF-1400-0B4A-8C56-B5A23241503D}" type="datetime1">
              <a:rPr lang="en-CA" smtClean="0"/>
              <a:t>2024-01-17</a:t>
            </a:fld>
            <a:endParaRPr lang="en-US" dirty="0"/>
          </a:p>
        </p:txBody>
      </p:sp>
      <p:sp>
        <p:nvSpPr>
          <p:cNvPr id="5" name="Slide Number Placeholder 4">
            <a:extLst>
              <a:ext uri="{FF2B5EF4-FFF2-40B4-BE49-F238E27FC236}">
                <a16:creationId xmlns:a16="http://schemas.microsoft.com/office/drawing/2014/main" id="{7D92736C-BC2A-D50E-B9C0-4335F12A32B3}"/>
              </a:ext>
            </a:extLst>
          </p:cNvPr>
          <p:cNvSpPr>
            <a:spLocks noGrp="1"/>
          </p:cNvSpPr>
          <p:nvPr>
            <p:ph type="sldNum" sz="quarter" idx="12"/>
          </p:nvPr>
        </p:nvSpPr>
        <p:spPr/>
        <p:txBody>
          <a:bodyPr/>
          <a:lstStyle/>
          <a:p>
            <a:fld id="{A49DFD55-3C28-40EF-9E31-A92D2E4017FF}" type="slidenum">
              <a:rPr lang="en-US" smtClean="0"/>
              <a:pPr/>
              <a:t>6</a:t>
            </a:fld>
            <a:endParaRPr lang="en-US" dirty="0"/>
          </a:p>
        </p:txBody>
      </p:sp>
      <p:graphicFrame>
        <p:nvGraphicFramePr>
          <p:cNvPr id="8" name="Table 7">
            <a:extLst>
              <a:ext uri="{FF2B5EF4-FFF2-40B4-BE49-F238E27FC236}">
                <a16:creationId xmlns:a16="http://schemas.microsoft.com/office/drawing/2014/main" id="{049000DF-F917-136E-A51E-545DDADA84A5}"/>
              </a:ext>
            </a:extLst>
          </p:cNvPr>
          <p:cNvGraphicFramePr>
            <a:graphicFrameLocks noGrp="1"/>
          </p:cNvGraphicFramePr>
          <p:nvPr>
            <p:extLst>
              <p:ext uri="{D42A27DB-BD31-4B8C-83A1-F6EECF244321}">
                <p14:modId xmlns:p14="http://schemas.microsoft.com/office/powerpoint/2010/main" val="513886610"/>
              </p:ext>
            </p:extLst>
          </p:nvPr>
        </p:nvGraphicFramePr>
        <p:xfrm>
          <a:off x="63794" y="10633"/>
          <a:ext cx="12089010" cy="6850414"/>
        </p:xfrm>
        <a:graphic>
          <a:graphicData uri="http://schemas.openxmlformats.org/drawingml/2006/table">
            <a:tbl>
              <a:tblPr/>
              <a:tblGrid>
                <a:gridCol w="1274293">
                  <a:extLst>
                    <a:ext uri="{9D8B030D-6E8A-4147-A177-3AD203B41FA5}">
                      <a16:colId xmlns:a16="http://schemas.microsoft.com/office/drawing/2014/main" val="2135046811"/>
                    </a:ext>
                  </a:extLst>
                </a:gridCol>
                <a:gridCol w="1164933">
                  <a:extLst>
                    <a:ext uri="{9D8B030D-6E8A-4147-A177-3AD203B41FA5}">
                      <a16:colId xmlns:a16="http://schemas.microsoft.com/office/drawing/2014/main" val="4070287674"/>
                    </a:ext>
                  </a:extLst>
                </a:gridCol>
                <a:gridCol w="1233959">
                  <a:extLst>
                    <a:ext uri="{9D8B030D-6E8A-4147-A177-3AD203B41FA5}">
                      <a16:colId xmlns:a16="http://schemas.microsoft.com/office/drawing/2014/main" val="3883137380"/>
                    </a:ext>
                  </a:extLst>
                </a:gridCol>
                <a:gridCol w="1252656">
                  <a:extLst>
                    <a:ext uri="{9D8B030D-6E8A-4147-A177-3AD203B41FA5}">
                      <a16:colId xmlns:a16="http://schemas.microsoft.com/office/drawing/2014/main" val="967085050"/>
                    </a:ext>
                  </a:extLst>
                </a:gridCol>
                <a:gridCol w="1392877">
                  <a:extLst>
                    <a:ext uri="{9D8B030D-6E8A-4147-A177-3AD203B41FA5}">
                      <a16:colId xmlns:a16="http://schemas.microsoft.com/office/drawing/2014/main" val="1843709996"/>
                    </a:ext>
                  </a:extLst>
                </a:gridCol>
                <a:gridCol w="1336789">
                  <a:extLst>
                    <a:ext uri="{9D8B030D-6E8A-4147-A177-3AD203B41FA5}">
                      <a16:colId xmlns:a16="http://schemas.microsoft.com/office/drawing/2014/main" val="1042631357"/>
                    </a:ext>
                  </a:extLst>
                </a:gridCol>
                <a:gridCol w="1177871">
                  <a:extLst>
                    <a:ext uri="{9D8B030D-6E8A-4147-A177-3AD203B41FA5}">
                      <a16:colId xmlns:a16="http://schemas.microsoft.com/office/drawing/2014/main" val="1185526929"/>
                    </a:ext>
                  </a:extLst>
                </a:gridCol>
                <a:gridCol w="1177871">
                  <a:extLst>
                    <a:ext uri="{9D8B030D-6E8A-4147-A177-3AD203B41FA5}">
                      <a16:colId xmlns:a16="http://schemas.microsoft.com/office/drawing/2014/main" val="1377458764"/>
                    </a:ext>
                  </a:extLst>
                </a:gridCol>
                <a:gridCol w="2077761">
                  <a:extLst>
                    <a:ext uri="{9D8B030D-6E8A-4147-A177-3AD203B41FA5}">
                      <a16:colId xmlns:a16="http://schemas.microsoft.com/office/drawing/2014/main" val="1661116789"/>
                    </a:ext>
                  </a:extLst>
                </a:gridCol>
              </a:tblGrid>
              <a:tr h="870336">
                <a:tc>
                  <a:txBody>
                    <a:bodyPr/>
                    <a:lstStyle/>
                    <a:p>
                      <a:pPr rtl="0" fontAlgn="t">
                        <a:spcBef>
                          <a:spcPts val="0"/>
                        </a:spcBef>
                        <a:spcAft>
                          <a:spcPts val="0"/>
                        </a:spcAft>
                      </a:pPr>
                      <a:r>
                        <a:rPr lang="en-CA" sz="900" b="1" dirty="0">
                          <a:effectLst/>
                        </a:rPr>
                        <a:t>Criteria/Market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i="0" u="none" strike="noStrike" dirty="0">
                          <a:solidFill>
                            <a:srgbClr val="000000"/>
                          </a:solidFill>
                          <a:effectLst/>
                          <a:latin typeface="Arial" panose="020B0604020202020204" pitchFamily="34" charset="0"/>
                        </a:rPr>
                        <a:t>Does this market  align with ASICS content?</a:t>
                      </a:r>
                      <a:endParaRPr lang="en-CA" sz="9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Will this drive continuous innovation in the company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Does our resources support this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i="0" u="none" strike="noStrike" dirty="0">
                          <a:solidFill>
                            <a:srgbClr val="000000"/>
                          </a:solidFill>
                          <a:effectLst/>
                          <a:latin typeface="Arial" panose="020B0604020202020204" pitchFamily="34" charset="0"/>
                        </a:rPr>
                        <a:t>Does it have strategic significance for the choice we must make?</a:t>
                      </a:r>
                      <a:endParaRPr lang="en-CA" sz="9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i="0" u="none" strike="noStrike" dirty="0">
                          <a:solidFill>
                            <a:srgbClr val="000000"/>
                          </a:solidFill>
                          <a:effectLst/>
                          <a:latin typeface="Arial" panose="020B0604020202020204" pitchFamily="34" charset="0"/>
                        </a:rPr>
                        <a:t>Does it align with our goal?</a:t>
                      </a:r>
                      <a:endParaRPr lang="en-CA" sz="9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i="0" u="none" strike="noStrike" dirty="0">
                          <a:solidFill>
                            <a:srgbClr val="000000"/>
                          </a:solidFill>
                          <a:effectLst/>
                          <a:latin typeface="Arial" panose="020B0604020202020204" pitchFamily="34" charset="0"/>
                        </a:rPr>
                        <a:t>Do competition define themself in this market?</a:t>
                      </a:r>
                      <a:endParaRPr lang="en-CA" sz="9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Is it how the consumer view us in the market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br>
                        <a:rPr lang="en-CA" sz="900" b="1" dirty="0">
                          <a:effectLst/>
                        </a:rPr>
                      </a:br>
                      <a:br>
                        <a:rPr lang="en-CA" sz="900" b="1" dirty="0">
                          <a:effectLst/>
                        </a:rPr>
                      </a:br>
                      <a:r>
                        <a:rPr lang="en-CA" sz="900" b="1" i="0" u="none" strike="noStrike" dirty="0">
                          <a:solidFill>
                            <a:srgbClr val="000000"/>
                          </a:solidFill>
                          <a:effectLst/>
                          <a:latin typeface="Arial" panose="020B0604020202020204" pitchFamily="34" charset="0"/>
                        </a:rPr>
                        <a:t>Summary</a:t>
                      </a:r>
                      <a:endParaRPr lang="en-CA" sz="9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298874046"/>
                  </a:ext>
                </a:extLst>
              </a:tr>
              <a:tr h="1224582">
                <a:tc>
                  <a:txBody>
                    <a:bodyPr/>
                    <a:lstStyle/>
                    <a:p>
                      <a:pPr rtl="0" fontAlgn="t">
                        <a:spcBef>
                          <a:spcPts val="0"/>
                        </a:spcBef>
                        <a:spcAft>
                          <a:spcPts val="0"/>
                        </a:spcAft>
                      </a:pPr>
                      <a:r>
                        <a:rPr lang="en-CA" sz="900" b="0" i="0" u="none" strike="noStrike" dirty="0">
                          <a:solidFill>
                            <a:srgbClr val="000000"/>
                          </a:solidFill>
                          <a:effectLst/>
                          <a:latin typeface="Arial" panose="020B0604020202020204" pitchFamily="34" charset="0"/>
                        </a:rPr>
                        <a:t>Continuous innovation in sportswear technology </a:t>
                      </a:r>
                      <a:endParaRPr lang="en-CA" sz="90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ASICS has always been the centre of innovation, since its inception it has brought upon 22 changes in its shoe.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this will put ASICS in front to come up with even more innovating ideas that meets the needs of consumer</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Yes, ASICS has always been allocating its resources to innovation and believes to do so going forward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people buying sports wear see innovation as an important component, as innovation to them means something that can improve their performance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ASICS believes in getting better, for which innovation is a strong component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almost all the competitors thrives on innovation, if not done right they can be replaced with brands that offer innovation</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our technology is highlight of our products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This is an interesting choice of market however it does not make ASICS stand out as competition will come up with new innovations and ASICS instead of focusing on market growth will get indulged in competitions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4185928591"/>
                  </a:ext>
                </a:extLst>
              </a:tr>
              <a:tr h="950490">
                <a:tc>
                  <a:txBody>
                    <a:bodyPr/>
                    <a:lstStyle/>
                    <a:p>
                      <a:pPr rtl="0" fontAlgn="t">
                        <a:spcBef>
                          <a:spcPts val="0"/>
                        </a:spcBef>
                        <a:spcAft>
                          <a:spcPts val="0"/>
                        </a:spcAft>
                      </a:pPr>
                      <a:r>
                        <a:rPr lang="en-CA" sz="900" dirty="0">
                          <a:effectLst/>
                        </a:rPr>
                        <a:t>Providing best fit shoe solutions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No, ASICS is known for its shoes however it does not want to stuck in the shoe industry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No, it might drive innovation in ASICS shoes, but it will not improve in apparels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our resources in fact support more than just providing best shoes fit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No, ASICS wants to grow but not just in footwear business but overall sportswear industry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No, ASICS goal is growth and gaining new consumers bases, this will limit consumers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No, all the competitions have moved forward and have not limited themselves to just shoes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however we want to be more than just shoe solutions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This is a no for ASICS since it limits ASICS to just be in SHOE making industry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355136696"/>
                  </a:ext>
                </a:extLst>
              </a:tr>
              <a:tr h="813444">
                <a:tc>
                  <a:txBody>
                    <a:bodyPr/>
                    <a:lstStyle/>
                    <a:p>
                      <a:pPr rtl="0" fontAlgn="t">
                        <a:spcBef>
                          <a:spcPts val="0"/>
                        </a:spcBef>
                        <a:spcAft>
                          <a:spcPts val="0"/>
                        </a:spcAft>
                      </a:pPr>
                      <a:r>
                        <a:rPr lang="en-CA" sz="900" b="1" dirty="0">
                          <a:effectLst/>
                        </a:rPr>
                        <a:t>Innovative athletic wear provider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Yes, the market sees Asics as a premium brand which provides quality shoes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Yes, Yes Asics believe in innovation while giving the best to consumers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Yes, Wit our sales and multiple outlets we have enough to support innovation in our products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Yes, we have strong hold of this area we can use it tactically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Yes, it can help us widen the products keeping the athletic feel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Yes, Brand like under armour comes front when coming to innovative product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Yes, innovation in our </a:t>
                      </a:r>
                      <a:r>
                        <a:rPr lang="en-CA" sz="900" b="1" dirty="0" err="1">
                          <a:effectLst/>
                        </a:rPr>
                        <a:t>produts</a:t>
                      </a:r>
                      <a:r>
                        <a:rPr lang="en-CA" sz="900" b="1" dirty="0">
                          <a:effectLst/>
                        </a:rPr>
                        <a:t> is something we are product of</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1" dirty="0">
                          <a:effectLst/>
                        </a:rPr>
                        <a:t>This can be leveraged for Asics future move since we have strong holding of athletic wear we can proceed in this area</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881261931"/>
                  </a:ext>
                </a:extLst>
              </a:tr>
              <a:tr h="1087536">
                <a:tc>
                  <a:txBody>
                    <a:bodyPr/>
                    <a:lstStyle/>
                    <a:p>
                      <a:pPr rtl="0" fontAlgn="t">
                        <a:spcBef>
                          <a:spcPts val="0"/>
                        </a:spcBef>
                        <a:spcAft>
                          <a:spcPts val="0"/>
                        </a:spcAft>
                      </a:pPr>
                      <a:r>
                        <a:rPr lang="en-CA" sz="900" b="0" i="0" u="none" strike="noStrike" dirty="0">
                          <a:solidFill>
                            <a:srgbClr val="000000"/>
                          </a:solidFill>
                          <a:effectLst/>
                          <a:latin typeface="Arial" panose="020B0604020202020204" pitchFamily="34" charset="0"/>
                        </a:rPr>
                        <a:t>Making life Easier through innovation</a:t>
                      </a:r>
                      <a:endParaRPr lang="en-CA" sz="900" b="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b="0" dirty="0">
                          <a:effectLst/>
                        </a:rPr>
                        <a:t>Yes, ASICS wants to make life easier for people through its products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b="0" dirty="0">
                          <a:effectLst/>
                        </a:rPr>
                        <a:t>Yes, making life easier means continuous innovation in the product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0" dirty="0">
                          <a:effectLst/>
                        </a:rPr>
                        <a:t>es, ASICS has always been allocating its resources to innovation and believes to do so going forward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b="0" dirty="0">
                          <a:effectLst/>
                        </a:rPr>
                        <a:t>Yes, ASICS future choices will always include innovation as its core concept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b="0" dirty="0">
                          <a:effectLst/>
                        </a:rPr>
                        <a:t>Yes, our goal it to make life easier for consumer where they can enjoy their favourite sports while looking stylish</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0" dirty="0">
                          <a:effectLst/>
                        </a:rPr>
                        <a:t>No, Competition have not yet established themselves as both innovator and making life easier yet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b="0" dirty="0">
                          <a:effectLst/>
                        </a:rPr>
                        <a:t>No, for consumers, Asics is known for shoes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b="0" dirty="0">
                          <a:effectLst/>
                        </a:rPr>
                        <a:t>This is vague and does not help understand the company values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113799720"/>
                  </a:ext>
                </a:extLst>
              </a:tr>
              <a:tr h="813444">
                <a:tc>
                  <a:txBody>
                    <a:bodyPr/>
                    <a:lstStyle/>
                    <a:p>
                      <a:pPr rtl="0" fontAlgn="t">
                        <a:spcBef>
                          <a:spcPts val="0"/>
                        </a:spcBef>
                        <a:spcAft>
                          <a:spcPts val="0"/>
                        </a:spcAft>
                      </a:pPr>
                      <a:r>
                        <a:rPr lang="en-CA" sz="900" b="0" i="0" u="none" strike="noStrike" dirty="0">
                          <a:solidFill>
                            <a:srgbClr val="000000"/>
                          </a:solidFill>
                          <a:effectLst/>
                          <a:latin typeface="Arial" panose="020B0604020202020204" pitchFamily="34" charset="0"/>
                        </a:rPr>
                        <a:t>Health and Fitness</a:t>
                      </a:r>
                      <a:endParaRPr lang="en-CA" sz="90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No, Fitness can align with ASICS but health might not be a correct choice of word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through its new takeover of Run keeper app it can drive fitness among people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Yes, the resources are improve in this market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Yes, with acquisition of </a:t>
                      </a:r>
                      <a:r>
                        <a:rPr lang="en-CA" sz="900" dirty="0" err="1">
                          <a:effectLst/>
                        </a:rPr>
                        <a:t>runkeeper</a:t>
                      </a:r>
                      <a:r>
                        <a:rPr lang="en-CA" sz="900" dirty="0">
                          <a:effectLst/>
                        </a:rPr>
                        <a:t> future plan can align with this industry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900" dirty="0">
                          <a:effectLst/>
                        </a:rPr>
                        <a:t>No, the company’s goal is to enter all segment that comes under sportswear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No, competition do not find it relevant to their content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No, for consumer we are a shoe brand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This will be irrelevant since many people consider health with pharmacy company and ASICS do not want to fall in the same category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78590529"/>
                  </a:ext>
                </a:extLst>
              </a:tr>
              <a:tr h="1087536">
                <a:tc>
                  <a:txBody>
                    <a:bodyPr/>
                    <a:lstStyle/>
                    <a:p>
                      <a:pPr rtl="0" fontAlgn="t">
                        <a:spcBef>
                          <a:spcPts val="0"/>
                        </a:spcBef>
                        <a:spcAft>
                          <a:spcPts val="0"/>
                        </a:spcAft>
                      </a:pPr>
                      <a:r>
                        <a:rPr lang="en-CA" sz="900" dirty="0">
                          <a:effectLst/>
                        </a:rPr>
                        <a:t>shoes provider</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No, ASICS is known for its premium shoes however it also serves apparels which does </a:t>
                      </a:r>
                      <a:r>
                        <a:rPr lang="en-CA" sz="900" dirty="0" err="1">
                          <a:effectLst/>
                        </a:rPr>
                        <a:t>nnot</a:t>
                      </a:r>
                      <a:r>
                        <a:rPr lang="en-CA" sz="900" dirty="0">
                          <a:effectLst/>
                        </a:rPr>
                        <a:t> fall in this industry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No, it will drive innovation only in shoes market not in apparels which also is a component of ASICS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Yes, our resources are enough for enhancing innovation</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No, ASICS wants to go broader  not stick to shoes but explore apparels and apps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No, goal is growth in various areas that do not just fall in shoes industry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Yes, some of the competition serves as premium shoes provider but do not just stick to it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Yes, but we want to be known for more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900" dirty="0">
                          <a:effectLst/>
                        </a:rPr>
                        <a:t>This industry is not attractive since it does not allow room to grow in other niches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3028218189"/>
                  </a:ext>
                </a:extLst>
              </a:tr>
            </a:tbl>
          </a:graphicData>
        </a:graphic>
      </p:graphicFrame>
    </p:spTree>
    <p:extLst>
      <p:ext uri="{BB962C8B-B14F-4D97-AF65-F5344CB8AC3E}">
        <p14:creationId xmlns:p14="http://schemas.microsoft.com/office/powerpoint/2010/main" val="358134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E6413AE-C165-678E-C405-7A8A09AAEE3E}"/>
              </a:ext>
            </a:extLst>
          </p:cNvPr>
          <p:cNvSpPr/>
          <p:nvPr/>
        </p:nvSpPr>
        <p:spPr>
          <a:xfrm>
            <a:off x="6868632" y="0"/>
            <a:ext cx="5323367"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DA53D834-F1E2-4848-8093-D412A7B081AF}"/>
              </a:ext>
            </a:extLst>
          </p:cNvPr>
          <p:cNvSpPr>
            <a:spLocks noGrp="1"/>
          </p:cNvSpPr>
          <p:nvPr>
            <p:ph type="dt" sz="half" idx="10"/>
          </p:nvPr>
        </p:nvSpPr>
        <p:spPr>
          <a:xfrm>
            <a:off x="838200" y="6356350"/>
            <a:ext cx="1219200" cy="365125"/>
          </a:xfrm>
        </p:spPr>
        <p:txBody>
          <a:bodyPr anchor="ctr">
            <a:normAutofit/>
          </a:bodyPr>
          <a:lstStyle/>
          <a:p>
            <a:pPr>
              <a:spcAft>
                <a:spcPts val="600"/>
              </a:spcAft>
            </a:pPr>
            <a:fld id="{EB34C55F-67A5-D146-85C0-07D39320DEAC}" type="datetime1">
              <a:rPr lang="en-CA" smtClean="0"/>
              <a:pPr>
                <a:spcAft>
                  <a:spcPts val="600"/>
                </a:spcAft>
              </a:pPr>
              <a:t>2024-01-17</a:t>
            </a:fld>
            <a:endParaRPr lang="en-US"/>
          </a:p>
        </p:txBody>
      </p:sp>
      <p:sp>
        <p:nvSpPr>
          <p:cNvPr id="7" name="Slide Number Placeholder 6">
            <a:extLst>
              <a:ext uri="{FF2B5EF4-FFF2-40B4-BE49-F238E27FC236}">
                <a16:creationId xmlns:a16="http://schemas.microsoft.com/office/drawing/2014/main" id="{A9FBC960-83C2-FB12-B3FD-EF569DA208FD}"/>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A49DFD55-3C28-40EF-9E31-A92D2E4017FF}" type="slidenum">
              <a:rPr lang="en-US" smtClean="0"/>
              <a:pPr>
                <a:spcAft>
                  <a:spcPts val="600"/>
                </a:spcAft>
              </a:pPr>
              <a:t>7</a:t>
            </a:fld>
            <a:endParaRPr lang="en-US"/>
          </a:p>
        </p:txBody>
      </p:sp>
      <p:sp>
        <p:nvSpPr>
          <p:cNvPr id="17" name="TextBox 16">
            <a:extLst>
              <a:ext uri="{FF2B5EF4-FFF2-40B4-BE49-F238E27FC236}">
                <a16:creationId xmlns:a16="http://schemas.microsoft.com/office/drawing/2014/main" id="{2CE657DE-8CBD-A4CA-D986-22E3E6FF6B32}"/>
              </a:ext>
            </a:extLst>
          </p:cNvPr>
          <p:cNvSpPr txBox="1"/>
          <p:nvPr/>
        </p:nvSpPr>
        <p:spPr>
          <a:xfrm>
            <a:off x="838200" y="352239"/>
            <a:ext cx="3733266" cy="369332"/>
          </a:xfrm>
          <a:prstGeom prst="rect">
            <a:avLst/>
          </a:prstGeom>
          <a:noFill/>
        </p:spPr>
        <p:txBody>
          <a:bodyPr wrap="none" rtlCol="0">
            <a:spAutoFit/>
          </a:bodyPr>
          <a:lstStyle/>
          <a:p>
            <a:r>
              <a:rPr lang="en-US" dirty="0"/>
              <a:t>ASICS – Understanding the industry</a:t>
            </a:r>
          </a:p>
        </p:txBody>
      </p:sp>
      <p:graphicFrame>
        <p:nvGraphicFramePr>
          <p:cNvPr id="19" name="Table 20">
            <a:extLst>
              <a:ext uri="{FF2B5EF4-FFF2-40B4-BE49-F238E27FC236}">
                <a16:creationId xmlns:a16="http://schemas.microsoft.com/office/drawing/2014/main" id="{58A833CB-EEF7-A8E9-C0C0-8F4C976D3CDF}"/>
              </a:ext>
            </a:extLst>
          </p:cNvPr>
          <p:cNvGraphicFramePr>
            <a:graphicFrameLocks noGrp="1"/>
          </p:cNvGraphicFramePr>
          <p:nvPr>
            <p:extLst>
              <p:ext uri="{D42A27DB-BD31-4B8C-83A1-F6EECF244321}">
                <p14:modId xmlns:p14="http://schemas.microsoft.com/office/powerpoint/2010/main" val="2771198876"/>
              </p:ext>
            </p:extLst>
          </p:nvPr>
        </p:nvGraphicFramePr>
        <p:xfrm>
          <a:off x="301845" y="942949"/>
          <a:ext cx="11588310" cy="5638604"/>
        </p:xfrm>
        <a:graphic>
          <a:graphicData uri="http://schemas.openxmlformats.org/drawingml/2006/table">
            <a:tbl>
              <a:tblPr firstRow="1" bandRow="1">
                <a:tableStyleId>{3B4B98B0-60AC-42C2-AFA5-B58CD77FA1E5}</a:tableStyleId>
              </a:tblPr>
              <a:tblGrid>
                <a:gridCol w="1931385">
                  <a:extLst>
                    <a:ext uri="{9D8B030D-6E8A-4147-A177-3AD203B41FA5}">
                      <a16:colId xmlns:a16="http://schemas.microsoft.com/office/drawing/2014/main" val="1793433713"/>
                    </a:ext>
                  </a:extLst>
                </a:gridCol>
                <a:gridCol w="1931385">
                  <a:extLst>
                    <a:ext uri="{9D8B030D-6E8A-4147-A177-3AD203B41FA5}">
                      <a16:colId xmlns:a16="http://schemas.microsoft.com/office/drawing/2014/main" val="3675288617"/>
                    </a:ext>
                  </a:extLst>
                </a:gridCol>
                <a:gridCol w="1931385">
                  <a:extLst>
                    <a:ext uri="{9D8B030D-6E8A-4147-A177-3AD203B41FA5}">
                      <a16:colId xmlns:a16="http://schemas.microsoft.com/office/drawing/2014/main" val="3323993191"/>
                    </a:ext>
                  </a:extLst>
                </a:gridCol>
                <a:gridCol w="1931385">
                  <a:extLst>
                    <a:ext uri="{9D8B030D-6E8A-4147-A177-3AD203B41FA5}">
                      <a16:colId xmlns:a16="http://schemas.microsoft.com/office/drawing/2014/main" val="362680414"/>
                    </a:ext>
                  </a:extLst>
                </a:gridCol>
                <a:gridCol w="1931385">
                  <a:extLst>
                    <a:ext uri="{9D8B030D-6E8A-4147-A177-3AD203B41FA5}">
                      <a16:colId xmlns:a16="http://schemas.microsoft.com/office/drawing/2014/main" val="1889043272"/>
                    </a:ext>
                  </a:extLst>
                </a:gridCol>
                <a:gridCol w="1931385">
                  <a:extLst>
                    <a:ext uri="{9D8B030D-6E8A-4147-A177-3AD203B41FA5}">
                      <a16:colId xmlns:a16="http://schemas.microsoft.com/office/drawing/2014/main" val="3893580186"/>
                    </a:ext>
                  </a:extLst>
                </a:gridCol>
              </a:tblGrid>
              <a:tr h="609404">
                <a:tc>
                  <a:txBody>
                    <a:bodyPr/>
                    <a:lstStyle/>
                    <a:p>
                      <a:endParaRPr lang="en-US" sz="1000" dirty="0">
                        <a:latin typeface="Calibri" panose="020F0502020204030204" pitchFamily="34" charset="0"/>
                        <a:cs typeface="Calibri" panose="020F0502020204030204" pitchFamily="34" charset="0"/>
                      </a:endParaRPr>
                    </a:p>
                  </a:txBody>
                  <a:tcPr/>
                </a:tc>
                <a:tc>
                  <a:txBody>
                    <a:bodyPr/>
                    <a:lstStyle/>
                    <a:p>
                      <a:pPr algn="ctr"/>
                      <a:r>
                        <a:rPr lang="en-US" sz="1300" dirty="0">
                          <a:solidFill>
                            <a:schemeClr val="tx1"/>
                          </a:solidFill>
                        </a:rPr>
                        <a:t>Consumer</a:t>
                      </a:r>
                      <a:endParaRPr lang="en-US" sz="1300"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a:r>
                        <a:rPr lang="en-US" sz="1300" dirty="0">
                          <a:solidFill>
                            <a:schemeClr val="tx1"/>
                          </a:solidFill>
                        </a:rPr>
                        <a:t>Competition</a:t>
                      </a:r>
                      <a:endParaRPr lang="en-US" sz="1300"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a:r>
                        <a:rPr lang="en-US" sz="1300" dirty="0">
                          <a:solidFill>
                            <a:schemeClr val="tx1"/>
                          </a:solidFill>
                        </a:rPr>
                        <a:t>Category</a:t>
                      </a:r>
                      <a:endParaRPr lang="en-US" sz="1300"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a:r>
                        <a:rPr lang="en-US" sz="1300" dirty="0">
                          <a:solidFill>
                            <a:schemeClr val="tx1"/>
                          </a:solidFill>
                        </a:rPr>
                        <a:t>Company </a:t>
                      </a:r>
                      <a:endParaRPr lang="en-US" sz="1300"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a:r>
                        <a:rPr lang="en-US" sz="1300" dirty="0">
                          <a:solidFill>
                            <a:schemeClr val="tx1"/>
                          </a:solidFill>
                        </a:rPr>
                        <a:t>Channel</a:t>
                      </a:r>
                      <a:endParaRPr lang="en-US" sz="13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210102271"/>
                  </a:ext>
                </a:extLst>
              </a:tr>
              <a:tr h="1080554">
                <a:tc>
                  <a:txBody>
                    <a:bodyPr/>
                    <a:lstStyle/>
                    <a:p>
                      <a:r>
                        <a:rPr lang="en-US" sz="1300" b="1" dirty="0"/>
                        <a:t>Key Facts</a:t>
                      </a:r>
                      <a:endParaRPr lang="en-US" sz="1300" b="1" dirty="0">
                        <a:latin typeface="Calibri" panose="020F0502020204030204" pitchFamily="34" charset="0"/>
                        <a:cs typeface="Calibri" panose="020F0502020204030204" pitchFamily="34" charset="0"/>
                      </a:endParaRPr>
                    </a:p>
                  </a:txBody>
                  <a:tcPr/>
                </a:tc>
                <a:tc>
                  <a:txBody>
                    <a:bodyPr/>
                    <a:lstStyle/>
                    <a:p>
                      <a:r>
                        <a:rPr lang="en-US" sz="1200" dirty="0"/>
                        <a:t>Sports driven</a:t>
                      </a:r>
                    </a:p>
                    <a:p>
                      <a:r>
                        <a:rPr lang="en-US" sz="1200" dirty="0"/>
                        <a:t>Innovation seekers</a:t>
                      </a:r>
                    </a:p>
                    <a:p>
                      <a:r>
                        <a:rPr lang="en-US" sz="1200" dirty="0"/>
                        <a:t>Seek Comfort</a:t>
                      </a:r>
                    </a:p>
                    <a:p>
                      <a:r>
                        <a:rPr lang="en-US" sz="1200" dirty="0"/>
                        <a:t>Seek Quality, technology, functionality</a:t>
                      </a:r>
                    </a:p>
                    <a:p>
                      <a:r>
                        <a:rPr lang="en-US" sz="1200" dirty="0"/>
                        <a:t> Seek something that can improve performance</a:t>
                      </a:r>
                      <a:endParaRPr lang="en-US" sz="1200" dirty="0">
                        <a:latin typeface="Calibri" panose="020F0502020204030204" pitchFamily="34" charset="0"/>
                        <a:cs typeface="Calibri" panose="020F0502020204030204" pitchFamily="34" charset="0"/>
                      </a:endParaRPr>
                    </a:p>
                  </a:txBody>
                  <a:tcPr/>
                </a:tc>
                <a:tc>
                  <a:txBody>
                    <a:bodyPr/>
                    <a:lstStyle/>
                    <a:p>
                      <a:pPr marL="0" indent="0">
                        <a:buFontTx/>
                        <a:buNone/>
                      </a:pPr>
                      <a:r>
                        <a:rPr lang="en-US" sz="1200" b="1" dirty="0"/>
                        <a:t>Nike</a:t>
                      </a:r>
                      <a:r>
                        <a:rPr lang="en-US" sz="1200" dirty="0"/>
                        <a:t> – Mid tier range giant (Stylish, cool, comfortable)</a:t>
                      </a:r>
                    </a:p>
                    <a:p>
                      <a:pPr marL="0" indent="0">
                        <a:buFontTx/>
                        <a:buNone/>
                      </a:pPr>
                      <a:r>
                        <a:rPr lang="en-US" sz="1200" b="1" dirty="0"/>
                        <a:t>Adidas</a:t>
                      </a:r>
                      <a:r>
                        <a:rPr lang="en-US" sz="1200" dirty="0"/>
                        <a:t>  (No.1 in football category) (differentiate products as fashion and sports oriented</a:t>
                      </a:r>
                    </a:p>
                    <a:p>
                      <a:pPr marL="0" indent="0">
                        <a:buFontTx/>
                        <a:buNone/>
                      </a:pPr>
                      <a:r>
                        <a:rPr lang="en-US" sz="1200" b="1" dirty="0"/>
                        <a:t>Puma</a:t>
                      </a:r>
                      <a:r>
                        <a:rPr lang="en-US" sz="1200" dirty="0"/>
                        <a:t> – Position as fast sports and fashion forward</a:t>
                      </a:r>
                    </a:p>
                    <a:p>
                      <a:pPr marL="0" indent="0">
                        <a:buFontTx/>
                        <a:buNone/>
                      </a:pPr>
                      <a:r>
                        <a:rPr lang="en-US" sz="1200" b="1" dirty="0"/>
                        <a:t>Under Armor and New balance </a:t>
                      </a:r>
                      <a:r>
                        <a:rPr lang="en-US" sz="1200" dirty="0"/>
                        <a:t>: Innovative and impressive technology</a:t>
                      </a:r>
                      <a:endParaRPr lang="en-US" sz="1200" dirty="0">
                        <a:latin typeface="Calibri" panose="020F0502020204030204" pitchFamily="34" charset="0"/>
                        <a:cs typeface="Calibri" panose="020F0502020204030204" pitchFamily="34" charset="0"/>
                      </a:endParaRPr>
                    </a:p>
                  </a:txBody>
                  <a:tcPr/>
                </a:tc>
                <a:tc>
                  <a:txBody>
                    <a:bodyPr/>
                    <a:lstStyle/>
                    <a:p>
                      <a:r>
                        <a:rPr lang="en-US" sz="1200" b="1" dirty="0"/>
                        <a:t>Social</a:t>
                      </a:r>
                      <a:r>
                        <a:rPr lang="en-US" sz="1200" dirty="0"/>
                        <a:t> – Improve fitness</a:t>
                      </a:r>
                    </a:p>
                    <a:p>
                      <a:r>
                        <a:rPr lang="en-US" sz="1200" b="1" dirty="0"/>
                        <a:t>Technology</a:t>
                      </a:r>
                      <a:r>
                        <a:rPr lang="en-US" sz="1200" dirty="0"/>
                        <a:t> – Continuous innovation</a:t>
                      </a:r>
                    </a:p>
                    <a:p>
                      <a:r>
                        <a:rPr lang="en-US" sz="1200" b="1" dirty="0"/>
                        <a:t>Economical</a:t>
                      </a:r>
                      <a:r>
                        <a:rPr lang="en-US" sz="1200" dirty="0"/>
                        <a:t> – A trend in fitness centric audience allows area for revenue growth </a:t>
                      </a:r>
                    </a:p>
                    <a:p>
                      <a:endParaRPr lang="en-US" sz="1200" dirty="0">
                        <a:latin typeface="Calibri" panose="020F0502020204030204" pitchFamily="34" charset="0"/>
                        <a:cs typeface="Calibri" panose="020F0502020204030204" pitchFamily="34" charset="0"/>
                      </a:endParaRPr>
                    </a:p>
                  </a:txBody>
                  <a:tcPr/>
                </a:tc>
                <a:tc>
                  <a:txBody>
                    <a:bodyPr/>
                    <a:lstStyle/>
                    <a:p>
                      <a:r>
                        <a:rPr lang="en-US" sz="1200" dirty="0"/>
                        <a:t>Sportswear provider</a:t>
                      </a:r>
                    </a:p>
                    <a:p>
                      <a:r>
                        <a:rPr lang="en-US" sz="1200" dirty="0"/>
                        <a:t>Fitness tracker</a:t>
                      </a:r>
                    </a:p>
                    <a:p>
                      <a:r>
                        <a:rPr lang="en-US" sz="1200" dirty="0"/>
                        <a:t>Innovation to offer best tech to enhance performance</a:t>
                      </a:r>
                    </a:p>
                    <a:p>
                      <a:r>
                        <a:rPr lang="en-US" sz="1200" dirty="0"/>
                        <a:t>Innovation in technology to improve lifestyle </a:t>
                      </a:r>
                    </a:p>
                    <a:p>
                      <a:r>
                        <a:rPr lang="en-US" sz="1200" dirty="0"/>
                        <a:t>Improves functionality</a:t>
                      </a:r>
                    </a:p>
                    <a:p>
                      <a:r>
                        <a:rPr lang="en-US" sz="1200" dirty="0"/>
                        <a:t>Gel technology</a:t>
                      </a:r>
                    </a:p>
                    <a:p>
                      <a:r>
                        <a:rPr lang="en-US" sz="1200" dirty="0"/>
                        <a:t>High end products</a:t>
                      </a:r>
                      <a:endParaRPr lang="en-US" sz="1200" dirty="0">
                        <a:latin typeface="Calibri" panose="020F0502020204030204" pitchFamily="34" charset="0"/>
                        <a:cs typeface="Calibri" panose="020F0502020204030204" pitchFamily="34" charset="0"/>
                      </a:endParaRPr>
                    </a:p>
                  </a:txBody>
                  <a:tcPr/>
                </a:tc>
                <a:tc>
                  <a:txBody>
                    <a:bodyPr/>
                    <a:lstStyle/>
                    <a:p>
                      <a:r>
                        <a:rPr lang="en-US" sz="1200" dirty="0"/>
                        <a:t>Retails stores</a:t>
                      </a:r>
                    </a:p>
                    <a:p>
                      <a:r>
                        <a:rPr lang="en-US" sz="1200" dirty="0"/>
                        <a:t>Online stores</a:t>
                      </a:r>
                    </a:p>
                    <a:p>
                      <a:r>
                        <a:rPr lang="en-US" sz="1200" dirty="0"/>
                        <a:t>Distributors</a:t>
                      </a:r>
                    </a:p>
                    <a:p>
                      <a:r>
                        <a:rPr lang="en-US" sz="1200" dirty="0"/>
                        <a:t>Fitness Apps</a:t>
                      </a:r>
                      <a:endParaRPr lang="en-US"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778543503"/>
                  </a:ext>
                </a:extLst>
              </a:tr>
              <a:tr h="1080554">
                <a:tc>
                  <a:txBody>
                    <a:bodyPr/>
                    <a:lstStyle/>
                    <a:p>
                      <a:r>
                        <a:rPr lang="en-US" sz="1300" b="1" dirty="0"/>
                        <a:t>Conclusion (What the facts mean)</a:t>
                      </a:r>
                      <a:endParaRPr lang="en-US" sz="1300" b="1" dirty="0">
                        <a:latin typeface="Calibri" panose="020F0502020204030204" pitchFamily="34" charset="0"/>
                        <a:cs typeface="Calibri" panose="020F0502020204030204" pitchFamily="34" charset="0"/>
                      </a:endParaRPr>
                    </a:p>
                  </a:txBody>
                  <a:tcPr/>
                </a:tc>
                <a:tc>
                  <a:txBody>
                    <a:bodyPr/>
                    <a:lstStyle/>
                    <a:p>
                      <a:r>
                        <a:rPr lang="en-US" sz="1200" dirty="0"/>
                        <a:t>Consumers are motivated and driven and are critical to what they wear and ensures that brand adds on to their performance</a:t>
                      </a:r>
                      <a:endParaRPr lang="en-US" sz="1200" dirty="0">
                        <a:latin typeface="Calibri" panose="020F0502020204030204" pitchFamily="34" charset="0"/>
                        <a:cs typeface="Calibri" panose="020F0502020204030204" pitchFamily="34" charset="0"/>
                      </a:endParaRPr>
                    </a:p>
                  </a:txBody>
                  <a:tcPr/>
                </a:tc>
                <a:tc>
                  <a:txBody>
                    <a:bodyPr/>
                    <a:lstStyle/>
                    <a:p>
                      <a:r>
                        <a:rPr lang="en-US" sz="1200" dirty="0"/>
                        <a:t>Competition if fierce in the market, ASICS needs to keep its game 2 steps ahead must be fashionable while not compromising in technology </a:t>
                      </a:r>
                    </a:p>
                    <a:p>
                      <a:endParaRPr lang="en-US" sz="1200" dirty="0">
                        <a:latin typeface="Calibri" panose="020F0502020204030204" pitchFamily="34" charset="0"/>
                        <a:cs typeface="Calibri" panose="020F0502020204030204" pitchFamily="34" charset="0"/>
                      </a:endParaRPr>
                    </a:p>
                  </a:txBody>
                  <a:tcPr/>
                </a:tc>
                <a:tc>
                  <a:txBody>
                    <a:bodyPr/>
                    <a:lstStyle/>
                    <a:p>
                      <a:r>
                        <a:rPr lang="en-US" sz="1200" dirty="0"/>
                        <a:t>The company provides best solution that caters to the needs of end users while making leaving space for profits and growth</a:t>
                      </a:r>
                      <a:endParaRPr lang="en-US" sz="1200" dirty="0">
                        <a:latin typeface="Calibri" panose="020F0502020204030204" pitchFamily="34" charset="0"/>
                        <a:cs typeface="Calibri" panose="020F0502020204030204" pitchFamily="34" charset="0"/>
                      </a:endParaRPr>
                    </a:p>
                  </a:txBody>
                  <a:tcPr/>
                </a:tc>
                <a:tc>
                  <a:txBody>
                    <a:bodyPr/>
                    <a:lstStyle/>
                    <a:p>
                      <a:r>
                        <a:rPr lang="en-US" sz="1200" dirty="0"/>
                        <a:t>Provides diverse offering to consumers that caters to their needs</a:t>
                      </a:r>
                      <a:endParaRPr lang="en-US" sz="1200" dirty="0">
                        <a:latin typeface="Calibri" panose="020F0502020204030204" pitchFamily="34" charset="0"/>
                        <a:cs typeface="Calibri" panose="020F0502020204030204" pitchFamily="34" charset="0"/>
                      </a:endParaRPr>
                    </a:p>
                  </a:txBody>
                  <a:tcPr/>
                </a:tc>
                <a:tc>
                  <a:txBody>
                    <a:bodyPr/>
                    <a:lstStyle/>
                    <a:p>
                      <a:r>
                        <a:rPr lang="en-US" sz="1200" dirty="0"/>
                        <a:t>ASICS have limited retails stores however it wants to increase its Direct-to-consumer feature</a:t>
                      </a:r>
                      <a:endParaRPr lang="en-US"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33748308"/>
                  </a:ext>
                </a:extLst>
              </a:tr>
              <a:tr h="855508">
                <a:tc>
                  <a:txBody>
                    <a:bodyPr/>
                    <a:lstStyle/>
                    <a:p>
                      <a:r>
                        <a:rPr lang="en-US" sz="1300" b="1" dirty="0"/>
                        <a:t>Overall</a:t>
                      </a:r>
                      <a:endParaRPr lang="en-US" sz="1300" b="1" dirty="0">
                        <a:latin typeface="Calibri" panose="020F0502020204030204" pitchFamily="34" charset="0"/>
                        <a:cs typeface="Calibri" panose="020F0502020204030204" pitchFamily="34" charset="0"/>
                      </a:endParaRPr>
                    </a:p>
                  </a:txBody>
                  <a:tcPr/>
                </a:tc>
                <a:tc gridSpan="5">
                  <a:txBody>
                    <a:bodyPr/>
                    <a:lstStyle/>
                    <a:p>
                      <a:r>
                        <a:rPr lang="en-US" sz="1200" b="1" dirty="0"/>
                        <a:t>1) Consumer seeks innovation, high end products which can improve their performance which is exactly what ASICS offers with their products</a:t>
                      </a:r>
                    </a:p>
                    <a:p>
                      <a:r>
                        <a:rPr lang="en-US" sz="1200" b="1" dirty="0"/>
                        <a:t>2) Competition is fierce in the market; every competition is on the race to deliver the best can be a threat if ASICS chooses to shift strategy</a:t>
                      </a:r>
                    </a:p>
                    <a:p>
                      <a:r>
                        <a:rPr lang="en-US" sz="1200" b="1" dirty="0"/>
                        <a:t>3) ASICS does best in Technology and Economical category</a:t>
                      </a:r>
                    </a:p>
                    <a:p>
                      <a:r>
                        <a:rPr lang="en-US" sz="1200" b="1" dirty="0"/>
                        <a:t>4) Company offers a lot of values to consumer which is a plus point </a:t>
                      </a:r>
                    </a:p>
                    <a:p>
                      <a:r>
                        <a:rPr lang="en-US" sz="1200" b="1" dirty="0"/>
                        <a:t>5) Company lacks a way to distribute its products through retails stores, lacks direct to consumers reach</a:t>
                      </a:r>
                      <a:endParaRPr lang="en-US" sz="1200" b="1" dirty="0">
                        <a:latin typeface="Calibri" panose="020F0502020204030204" pitchFamily="34" charset="0"/>
                        <a:cs typeface="Calibri" panose="020F0502020204030204" pitchFamily="34" charset="0"/>
                      </a:endParaRPr>
                    </a:p>
                  </a:txBody>
                  <a:tcPr/>
                </a:tc>
                <a:tc hMerge="1">
                  <a:txBody>
                    <a:bodyPr/>
                    <a:lstStyle/>
                    <a:p>
                      <a:endParaRPr lang="en-US" sz="900" dirty="0"/>
                    </a:p>
                  </a:txBody>
                  <a:tcPr/>
                </a:tc>
                <a:tc hMerge="1">
                  <a:txBody>
                    <a:bodyPr/>
                    <a:lstStyle/>
                    <a:p>
                      <a:endParaRPr lang="en-US" sz="900" dirty="0"/>
                    </a:p>
                  </a:txBody>
                  <a:tcPr/>
                </a:tc>
                <a:tc hMerge="1">
                  <a:txBody>
                    <a:bodyPr/>
                    <a:lstStyle/>
                    <a:p>
                      <a:endParaRPr lang="en-US" sz="900" dirty="0"/>
                    </a:p>
                  </a:txBody>
                  <a:tcPr/>
                </a:tc>
                <a:tc hMerge="1">
                  <a:txBody>
                    <a:bodyPr/>
                    <a:lstStyle/>
                    <a:p>
                      <a:endParaRPr lang="en-US" sz="900" dirty="0"/>
                    </a:p>
                  </a:txBody>
                  <a:tcPr/>
                </a:tc>
                <a:extLst>
                  <a:ext uri="{0D108BD9-81ED-4DB2-BD59-A6C34878D82A}">
                    <a16:rowId xmlns:a16="http://schemas.microsoft.com/office/drawing/2014/main" val="793866198"/>
                  </a:ext>
                </a:extLst>
              </a:tr>
            </a:tbl>
          </a:graphicData>
        </a:graphic>
      </p:graphicFrame>
    </p:spTree>
    <p:extLst>
      <p:ext uri="{BB962C8B-B14F-4D97-AF65-F5344CB8AC3E}">
        <p14:creationId xmlns:p14="http://schemas.microsoft.com/office/powerpoint/2010/main" val="744379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26C32E-0EED-85B3-B795-BC70357B5FF6}"/>
              </a:ext>
            </a:extLst>
          </p:cNvPr>
          <p:cNvSpPr/>
          <p:nvPr/>
        </p:nvSpPr>
        <p:spPr>
          <a:xfrm>
            <a:off x="5167423" y="0"/>
            <a:ext cx="702457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B21052-6457-5F5C-401C-A7DC35829999}"/>
              </a:ext>
            </a:extLst>
          </p:cNvPr>
          <p:cNvSpPr>
            <a:spLocks noGrp="1"/>
          </p:cNvSpPr>
          <p:nvPr>
            <p:ph type="title"/>
          </p:nvPr>
        </p:nvSpPr>
        <p:spPr>
          <a:xfrm>
            <a:off x="385329" y="393557"/>
            <a:ext cx="9152075" cy="818555"/>
          </a:xfrm>
        </p:spPr>
        <p:txBody>
          <a:bodyPr>
            <a:normAutofit/>
          </a:bodyPr>
          <a:lstStyle/>
          <a:p>
            <a:r>
              <a:rPr lang="en-US" dirty="0"/>
              <a:t>What do we learn from the market insight</a:t>
            </a:r>
          </a:p>
        </p:txBody>
      </p:sp>
      <p:sp>
        <p:nvSpPr>
          <p:cNvPr id="3" name="Text Placeholder 2">
            <a:extLst>
              <a:ext uri="{FF2B5EF4-FFF2-40B4-BE49-F238E27FC236}">
                <a16:creationId xmlns:a16="http://schemas.microsoft.com/office/drawing/2014/main" id="{6BB67DC0-4C85-D291-D851-21A5FA0DC9CE}"/>
              </a:ext>
            </a:extLst>
          </p:cNvPr>
          <p:cNvSpPr>
            <a:spLocks noGrp="1"/>
          </p:cNvSpPr>
          <p:nvPr>
            <p:ph type="body" idx="1"/>
          </p:nvPr>
        </p:nvSpPr>
        <p:spPr>
          <a:xfrm>
            <a:off x="192665" y="1479470"/>
            <a:ext cx="11806670" cy="4274995"/>
          </a:xfrm>
        </p:spPr>
        <p:txBody>
          <a:bodyPr>
            <a:normAutofit/>
          </a:bodyPr>
          <a:lstStyle/>
          <a:p>
            <a:r>
              <a:rPr lang="en-US" b="1" dirty="0"/>
              <a:t>Where does Asics stand tall?</a:t>
            </a:r>
          </a:p>
          <a:p>
            <a:pPr marL="285750" indent="-285750">
              <a:buFont typeface="Wingdings" pitchFamily="2" charset="2"/>
              <a:buChar char="ü"/>
            </a:pPr>
            <a:r>
              <a:rPr lang="en-US" dirty="0"/>
              <a:t>When it comes to delivering the best performing shoes to the </a:t>
            </a:r>
            <a:r>
              <a:rPr lang="en-US" b="1" dirty="0"/>
              <a:t>consumers</a:t>
            </a:r>
            <a:r>
              <a:rPr lang="en-US" dirty="0"/>
              <a:t>, Asics gel technology shoes and its meta run shoes are the products that outrun giants' brands such as Nike. Here Asics becomes the number 1 choice for sports person and people looking for shoes that will enhance their performance while protecting their foot. </a:t>
            </a:r>
          </a:p>
          <a:p>
            <a:r>
              <a:rPr lang="en-US" b="1" dirty="0"/>
              <a:t>Where does Asics find difficulty to compete?</a:t>
            </a:r>
          </a:p>
          <a:p>
            <a:pPr marL="285750" indent="-285750">
              <a:buFont typeface="Wingdings" pitchFamily="2" charset="2"/>
              <a:buChar char="ü"/>
            </a:pPr>
            <a:r>
              <a:rPr lang="en-US" dirty="0"/>
              <a:t>Mid-tier shoes, fun run segment, casual shoe segment is majorly </a:t>
            </a:r>
            <a:r>
              <a:rPr lang="en-US" b="1" dirty="0"/>
              <a:t>dominated by brands </a:t>
            </a:r>
            <a:r>
              <a:rPr lang="en-US" dirty="0"/>
              <a:t>such as Nike, Adidas and Puma. Asics personality has become more appealing to serious runners which is good however when it comes to expanding the market, this will pose a challenge for Asics since the market for serious runner has been shrinking while the other fun run segment has increased. Further, we also see it as a challenge that we can overcome.</a:t>
            </a:r>
          </a:p>
          <a:p>
            <a:endParaRPr lang="en-US" dirty="0"/>
          </a:p>
          <a:p>
            <a:r>
              <a:rPr lang="en-US" b="1" dirty="0"/>
              <a:t>KEY TAKEAWAYS – </a:t>
            </a:r>
          </a:p>
          <a:p>
            <a:r>
              <a:rPr lang="en-US" dirty="0"/>
              <a:t>Asics is a giant in a segment which is slowly dying, i.e. marathon runners, segment such as fun runners are taking over the globe. Asics wants to use this opportunity to </a:t>
            </a:r>
            <a:r>
              <a:rPr lang="en-US" b="1" dirty="0"/>
              <a:t>get into the foot of these fun run segment. </a:t>
            </a:r>
          </a:p>
        </p:txBody>
      </p:sp>
      <p:sp>
        <p:nvSpPr>
          <p:cNvPr id="4" name="Date Placeholder 3">
            <a:extLst>
              <a:ext uri="{FF2B5EF4-FFF2-40B4-BE49-F238E27FC236}">
                <a16:creationId xmlns:a16="http://schemas.microsoft.com/office/drawing/2014/main" id="{B5F892D7-A91F-9A48-B86B-70C958A09C2D}"/>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065794DF-0880-27CF-7983-A532261C0B1C}"/>
              </a:ext>
            </a:extLst>
          </p:cNvPr>
          <p:cNvSpPr>
            <a:spLocks noGrp="1"/>
          </p:cNvSpPr>
          <p:nvPr>
            <p:ph type="sldNum" sz="quarter" idx="12"/>
          </p:nvPr>
        </p:nvSpPr>
        <p:spPr/>
        <p:txBody>
          <a:bodyPr/>
          <a:lstStyle/>
          <a:p>
            <a:fld id="{A49DFD55-3C28-40EF-9E31-A92D2E4017FF}" type="slidenum">
              <a:rPr lang="en-US" smtClean="0"/>
              <a:pPr/>
              <a:t>8</a:t>
            </a:fld>
            <a:endParaRPr lang="en-US" dirty="0"/>
          </a:p>
        </p:txBody>
      </p:sp>
      <p:pic>
        <p:nvPicPr>
          <p:cNvPr id="8" name="Graphic 7" descr="Storytelling outline">
            <a:extLst>
              <a:ext uri="{FF2B5EF4-FFF2-40B4-BE49-F238E27FC236}">
                <a16:creationId xmlns:a16="http://schemas.microsoft.com/office/drawing/2014/main" id="{4159F2F9-563D-5B9C-BC45-FD736368CB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37858" y="5297265"/>
            <a:ext cx="914400" cy="914400"/>
          </a:xfrm>
          <a:prstGeom prst="rect">
            <a:avLst/>
          </a:prstGeom>
        </p:spPr>
      </p:pic>
    </p:spTree>
    <p:extLst>
      <p:ext uri="{BB962C8B-B14F-4D97-AF65-F5344CB8AC3E}">
        <p14:creationId xmlns:p14="http://schemas.microsoft.com/office/powerpoint/2010/main" val="765960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EE38E17-DE08-75F5-1966-2BA37E1F2AE6}"/>
              </a:ext>
            </a:extLst>
          </p:cNvPr>
          <p:cNvSpPr/>
          <p:nvPr/>
        </p:nvSpPr>
        <p:spPr>
          <a:xfrm>
            <a:off x="386316" y="309017"/>
            <a:ext cx="11419368" cy="613498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a:t>
            </a:r>
          </a:p>
        </p:txBody>
      </p:sp>
      <p:sp>
        <p:nvSpPr>
          <p:cNvPr id="9" name="Rectangle 8">
            <a:extLst>
              <a:ext uri="{FF2B5EF4-FFF2-40B4-BE49-F238E27FC236}">
                <a16:creationId xmlns:a16="http://schemas.microsoft.com/office/drawing/2014/main" id="{242CC216-B60D-E713-59C2-EE1F2F45042D}"/>
              </a:ext>
            </a:extLst>
          </p:cNvPr>
          <p:cNvSpPr/>
          <p:nvPr/>
        </p:nvSpPr>
        <p:spPr>
          <a:xfrm>
            <a:off x="3200401" y="0"/>
            <a:ext cx="89916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2B6DE676-DC23-9AC0-DDF5-F104CDF01F65}"/>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62C79F82-9B01-6ABC-8087-D5AB11161F5E}"/>
              </a:ext>
            </a:extLst>
          </p:cNvPr>
          <p:cNvSpPr>
            <a:spLocks noGrp="1"/>
          </p:cNvSpPr>
          <p:nvPr>
            <p:ph type="sldNum" sz="quarter" idx="12"/>
          </p:nvPr>
        </p:nvSpPr>
        <p:spPr/>
        <p:txBody>
          <a:bodyPr/>
          <a:lstStyle/>
          <a:p>
            <a:fld id="{A49DFD55-3C28-40EF-9E31-A92D2E4017FF}" type="slidenum">
              <a:rPr lang="en-US" smtClean="0"/>
              <a:pPr/>
              <a:t>9</a:t>
            </a:fld>
            <a:endParaRPr lang="en-US" dirty="0"/>
          </a:p>
        </p:txBody>
      </p:sp>
      <p:sp>
        <p:nvSpPr>
          <p:cNvPr id="8" name="Rectangle 1">
            <a:extLst>
              <a:ext uri="{FF2B5EF4-FFF2-40B4-BE49-F238E27FC236}">
                <a16:creationId xmlns:a16="http://schemas.microsoft.com/office/drawing/2014/main" id="{DB569BAD-85E6-92E6-D017-0D11211AA35F}"/>
              </a:ext>
            </a:extLst>
          </p:cNvPr>
          <p:cNvSpPr>
            <a:spLocks noChangeArrowheads="1"/>
          </p:cNvSpPr>
          <p:nvPr/>
        </p:nvSpPr>
        <p:spPr bwMode="auto">
          <a:xfrm>
            <a:off x="3019425"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Box 9">
            <a:extLst>
              <a:ext uri="{FF2B5EF4-FFF2-40B4-BE49-F238E27FC236}">
                <a16:creationId xmlns:a16="http://schemas.microsoft.com/office/drawing/2014/main" id="{CB1895ED-8B62-B00B-AC4B-5ED32E3BA5A3}"/>
              </a:ext>
            </a:extLst>
          </p:cNvPr>
          <p:cNvSpPr txBox="1"/>
          <p:nvPr/>
        </p:nvSpPr>
        <p:spPr>
          <a:xfrm>
            <a:off x="3189536" y="152907"/>
            <a:ext cx="5083956" cy="369332"/>
          </a:xfrm>
          <a:prstGeom prst="rect">
            <a:avLst/>
          </a:prstGeom>
          <a:noFill/>
        </p:spPr>
        <p:txBody>
          <a:bodyPr wrap="none" rtlCol="0">
            <a:spAutoFit/>
          </a:bodyPr>
          <a:lstStyle/>
          <a:p>
            <a:r>
              <a:rPr lang="en-US" dirty="0"/>
              <a:t>A CLOSER LOOK AT THE SPORTSWEAR INDUSTRY</a:t>
            </a:r>
          </a:p>
        </p:txBody>
      </p:sp>
      <p:sp>
        <p:nvSpPr>
          <p:cNvPr id="14" name="Rectangle 2">
            <a:extLst>
              <a:ext uri="{FF2B5EF4-FFF2-40B4-BE49-F238E27FC236}">
                <a16:creationId xmlns:a16="http://schemas.microsoft.com/office/drawing/2014/main" id="{22A39252-C6CA-7AF9-3ABE-90C4840FFC3E}"/>
              </a:ext>
            </a:extLst>
          </p:cNvPr>
          <p:cNvSpPr>
            <a:spLocks noChangeArrowheads="1"/>
          </p:cNvSpPr>
          <p:nvPr/>
        </p:nvSpPr>
        <p:spPr bwMode="auto">
          <a:xfrm>
            <a:off x="2476500" y="25701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TextBox 14">
            <a:extLst>
              <a:ext uri="{FF2B5EF4-FFF2-40B4-BE49-F238E27FC236}">
                <a16:creationId xmlns:a16="http://schemas.microsoft.com/office/drawing/2014/main" id="{842DAD41-DF3D-E5CE-7ADD-3806A8DFF082}"/>
              </a:ext>
            </a:extLst>
          </p:cNvPr>
          <p:cNvSpPr txBox="1"/>
          <p:nvPr/>
        </p:nvSpPr>
        <p:spPr>
          <a:xfrm>
            <a:off x="2580914" y="746080"/>
            <a:ext cx="1431546" cy="369332"/>
          </a:xfrm>
          <a:prstGeom prst="rect">
            <a:avLst/>
          </a:prstGeom>
          <a:noFill/>
        </p:spPr>
        <p:txBody>
          <a:bodyPr wrap="none" rtlCol="0">
            <a:spAutoFit/>
          </a:bodyPr>
          <a:lstStyle/>
          <a:p>
            <a:r>
              <a:rPr lang="en-US" dirty="0"/>
              <a:t>THE FORCES</a:t>
            </a:r>
          </a:p>
        </p:txBody>
      </p:sp>
      <p:sp>
        <p:nvSpPr>
          <p:cNvPr id="16" name="TextBox 15">
            <a:extLst>
              <a:ext uri="{FF2B5EF4-FFF2-40B4-BE49-F238E27FC236}">
                <a16:creationId xmlns:a16="http://schemas.microsoft.com/office/drawing/2014/main" id="{A86ECD1D-45B0-B122-5489-184D95A03319}"/>
              </a:ext>
            </a:extLst>
          </p:cNvPr>
          <p:cNvSpPr txBox="1"/>
          <p:nvPr/>
        </p:nvSpPr>
        <p:spPr>
          <a:xfrm>
            <a:off x="6609857" y="740367"/>
            <a:ext cx="1270861" cy="369332"/>
          </a:xfrm>
          <a:prstGeom prst="rect">
            <a:avLst/>
          </a:prstGeom>
          <a:noFill/>
        </p:spPr>
        <p:txBody>
          <a:bodyPr wrap="none" rtlCol="0">
            <a:spAutoFit/>
          </a:bodyPr>
          <a:lstStyle/>
          <a:p>
            <a:r>
              <a:rPr lang="en-US" dirty="0"/>
              <a:t>The Effects</a:t>
            </a:r>
          </a:p>
        </p:txBody>
      </p:sp>
      <p:sp>
        <p:nvSpPr>
          <p:cNvPr id="19" name="Rectangle 3">
            <a:extLst>
              <a:ext uri="{FF2B5EF4-FFF2-40B4-BE49-F238E27FC236}">
                <a16:creationId xmlns:a16="http://schemas.microsoft.com/office/drawing/2014/main" id="{5910A933-E566-EB88-A5CA-A8A1CC6E3FA9}"/>
              </a:ext>
            </a:extLst>
          </p:cNvPr>
          <p:cNvSpPr>
            <a:spLocks noChangeArrowheads="1"/>
          </p:cNvSpPr>
          <p:nvPr/>
        </p:nvSpPr>
        <p:spPr bwMode="auto">
          <a:xfrm>
            <a:off x="2476500" y="37957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20" name="Table 20">
            <a:extLst>
              <a:ext uri="{FF2B5EF4-FFF2-40B4-BE49-F238E27FC236}">
                <a16:creationId xmlns:a16="http://schemas.microsoft.com/office/drawing/2014/main" id="{A790E638-3EDE-2885-83C1-2F1771D8EB80}"/>
              </a:ext>
            </a:extLst>
          </p:cNvPr>
          <p:cNvGraphicFramePr>
            <a:graphicFrameLocks noGrp="1"/>
          </p:cNvGraphicFramePr>
          <p:nvPr>
            <p:extLst>
              <p:ext uri="{D42A27DB-BD31-4B8C-83A1-F6EECF244321}">
                <p14:modId xmlns:p14="http://schemas.microsoft.com/office/powerpoint/2010/main" val="4164676896"/>
              </p:ext>
            </p:extLst>
          </p:nvPr>
        </p:nvGraphicFramePr>
        <p:xfrm>
          <a:off x="1063472" y="1146626"/>
          <a:ext cx="10290328" cy="4369986"/>
        </p:xfrm>
        <a:graphic>
          <a:graphicData uri="http://schemas.openxmlformats.org/drawingml/2006/table">
            <a:tbl>
              <a:tblPr firstRow="1" bandRow="1">
                <a:tableStyleId>{5940675A-B579-460E-94D1-54222C63F5DA}</a:tableStyleId>
              </a:tblPr>
              <a:tblGrid>
                <a:gridCol w="3507563">
                  <a:extLst>
                    <a:ext uri="{9D8B030D-6E8A-4147-A177-3AD203B41FA5}">
                      <a16:colId xmlns:a16="http://schemas.microsoft.com/office/drawing/2014/main" val="1379467233"/>
                    </a:ext>
                  </a:extLst>
                </a:gridCol>
                <a:gridCol w="6782765">
                  <a:extLst>
                    <a:ext uri="{9D8B030D-6E8A-4147-A177-3AD203B41FA5}">
                      <a16:colId xmlns:a16="http://schemas.microsoft.com/office/drawing/2014/main" val="284581775"/>
                    </a:ext>
                  </a:extLst>
                </a:gridCol>
              </a:tblGrid>
              <a:tr h="728331">
                <a:tc>
                  <a:txBody>
                    <a:bodyPr/>
                    <a:lstStyle/>
                    <a:p>
                      <a:r>
                        <a:rPr lang="en-US" dirty="0"/>
                        <a:t>Rivalry among competitors </a:t>
                      </a:r>
                      <a:r>
                        <a:rPr lang="en-US" dirty="0">
                          <a:solidFill>
                            <a:srgbClr val="FF0000"/>
                          </a:solidFill>
                        </a:rPr>
                        <a:t>(High)</a:t>
                      </a:r>
                    </a:p>
                  </a:txBody>
                  <a:tcPr/>
                </a:tc>
                <a:tc>
                  <a:txBody>
                    <a:bodyPr/>
                    <a:lstStyle/>
                    <a:p>
                      <a:r>
                        <a:rPr lang="en-US" sz="1300" dirty="0"/>
                        <a:t>The competition in the market is fierce Nike and Adidas run rule the segment, companies are on the race to become the 3</a:t>
                      </a:r>
                      <a:r>
                        <a:rPr lang="en-US" sz="1300" baseline="30000" dirty="0"/>
                        <a:t>rd</a:t>
                      </a:r>
                      <a:r>
                        <a:rPr lang="en-US" sz="1300" dirty="0"/>
                        <a:t> best as 1</a:t>
                      </a:r>
                      <a:r>
                        <a:rPr lang="en-US" sz="1300" baseline="30000" dirty="0"/>
                        <a:t>st</a:t>
                      </a:r>
                      <a:r>
                        <a:rPr lang="en-US" sz="1300" dirty="0"/>
                        <a:t> and 2</a:t>
                      </a:r>
                      <a:r>
                        <a:rPr lang="en-US" sz="1300" baseline="30000" dirty="0"/>
                        <a:t>nd</a:t>
                      </a:r>
                      <a:r>
                        <a:rPr lang="en-US" sz="1300" dirty="0"/>
                        <a:t> position becomes beyond the reach for many brands</a:t>
                      </a:r>
                    </a:p>
                  </a:txBody>
                  <a:tcPr/>
                </a:tc>
                <a:extLst>
                  <a:ext uri="{0D108BD9-81ED-4DB2-BD59-A6C34878D82A}">
                    <a16:rowId xmlns:a16="http://schemas.microsoft.com/office/drawing/2014/main" val="613136809"/>
                  </a:ext>
                </a:extLst>
              </a:tr>
              <a:tr h="728331">
                <a:tc>
                  <a:txBody>
                    <a:bodyPr/>
                    <a:lstStyle/>
                    <a:p>
                      <a:r>
                        <a:rPr lang="en-US" dirty="0"/>
                        <a:t>Suppliers </a:t>
                      </a:r>
                      <a:r>
                        <a:rPr lang="en-US" dirty="0">
                          <a:solidFill>
                            <a:srgbClr val="92D050"/>
                          </a:solidFill>
                        </a:rPr>
                        <a:t>(Low)</a:t>
                      </a:r>
                    </a:p>
                  </a:txBody>
                  <a:tcPr/>
                </a:tc>
                <a:tc>
                  <a:txBody>
                    <a:bodyPr/>
                    <a:lstStyle/>
                    <a:p>
                      <a:r>
                        <a:rPr lang="en-US" sz="1300" dirty="0"/>
                        <a:t>Suppliers are the brands itself therefore the power lies in the hand of companies themselves therefore the role of other suppliers is insignificant</a:t>
                      </a:r>
                    </a:p>
                  </a:txBody>
                  <a:tcPr/>
                </a:tc>
                <a:extLst>
                  <a:ext uri="{0D108BD9-81ED-4DB2-BD59-A6C34878D82A}">
                    <a16:rowId xmlns:a16="http://schemas.microsoft.com/office/drawing/2014/main" val="2977932795"/>
                  </a:ext>
                </a:extLst>
              </a:tr>
              <a:tr h="728331">
                <a:tc>
                  <a:txBody>
                    <a:bodyPr/>
                    <a:lstStyle/>
                    <a:p>
                      <a:r>
                        <a:rPr lang="en-US" dirty="0"/>
                        <a:t>Buyers </a:t>
                      </a:r>
                      <a:r>
                        <a:rPr lang="en-US" dirty="0">
                          <a:solidFill>
                            <a:srgbClr val="FF0000"/>
                          </a:solidFill>
                        </a:rPr>
                        <a:t>(High)</a:t>
                      </a:r>
                    </a:p>
                  </a:txBody>
                  <a:tcPr/>
                </a:tc>
                <a:tc>
                  <a:txBody>
                    <a:bodyPr/>
                    <a:lstStyle/>
                    <a:p>
                      <a:r>
                        <a:rPr lang="en-US" sz="1300" dirty="0"/>
                        <a:t>Bargaining power of buyers is very high because of existence of in number of substitutes therefore easy for buyers to switch</a:t>
                      </a:r>
                    </a:p>
                  </a:txBody>
                  <a:tcPr/>
                </a:tc>
                <a:extLst>
                  <a:ext uri="{0D108BD9-81ED-4DB2-BD59-A6C34878D82A}">
                    <a16:rowId xmlns:a16="http://schemas.microsoft.com/office/drawing/2014/main" val="1066198947"/>
                  </a:ext>
                </a:extLst>
              </a:tr>
              <a:tr h="728331">
                <a:tc>
                  <a:txBody>
                    <a:bodyPr/>
                    <a:lstStyle/>
                    <a:p>
                      <a:r>
                        <a:rPr lang="en-US" dirty="0"/>
                        <a:t>New Entrants </a:t>
                      </a:r>
                      <a:r>
                        <a:rPr lang="en-US" dirty="0">
                          <a:solidFill>
                            <a:schemeClr val="accent4">
                              <a:lumMod val="60000"/>
                              <a:lumOff val="40000"/>
                            </a:schemeClr>
                          </a:solidFill>
                        </a:rPr>
                        <a:t>(Medium)</a:t>
                      </a:r>
                    </a:p>
                  </a:txBody>
                  <a:tcPr/>
                </a:tc>
                <a:tc>
                  <a:txBody>
                    <a:bodyPr/>
                    <a:lstStyle/>
                    <a:p>
                      <a:r>
                        <a:rPr lang="en-US" sz="1300" dirty="0"/>
                        <a:t>Threat of new entrants is relatively low but not unlikely. New entrants can enter the market however the already places brands might not leave room for them to grow in the business</a:t>
                      </a:r>
                    </a:p>
                  </a:txBody>
                  <a:tcPr/>
                </a:tc>
                <a:extLst>
                  <a:ext uri="{0D108BD9-81ED-4DB2-BD59-A6C34878D82A}">
                    <a16:rowId xmlns:a16="http://schemas.microsoft.com/office/drawing/2014/main" val="171286219"/>
                  </a:ext>
                </a:extLst>
              </a:tr>
              <a:tr h="728331">
                <a:tc>
                  <a:txBody>
                    <a:bodyPr/>
                    <a:lstStyle/>
                    <a:p>
                      <a:r>
                        <a:rPr lang="en-US" dirty="0"/>
                        <a:t>Substitutes </a:t>
                      </a:r>
                      <a:r>
                        <a:rPr lang="en-US" dirty="0">
                          <a:solidFill>
                            <a:srgbClr val="FF0000"/>
                          </a:solidFill>
                        </a:rPr>
                        <a:t>(High)</a:t>
                      </a:r>
                    </a:p>
                  </a:txBody>
                  <a:tcPr/>
                </a:tc>
                <a:tc>
                  <a:txBody>
                    <a:bodyPr/>
                    <a:lstStyle/>
                    <a:p>
                      <a:r>
                        <a:rPr lang="en-US" sz="1300" dirty="0"/>
                        <a:t>Substitute threat remains high since many elite brand are in the market who keep on growing through their marketing, innovation tactics</a:t>
                      </a:r>
                    </a:p>
                  </a:txBody>
                  <a:tcPr/>
                </a:tc>
                <a:extLst>
                  <a:ext uri="{0D108BD9-81ED-4DB2-BD59-A6C34878D82A}">
                    <a16:rowId xmlns:a16="http://schemas.microsoft.com/office/drawing/2014/main" val="1948320386"/>
                  </a:ext>
                </a:extLst>
              </a:tr>
              <a:tr h="728331">
                <a:tc>
                  <a:txBody>
                    <a:bodyPr/>
                    <a:lstStyle/>
                    <a:p>
                      <a:r>
                        <a:rPr lang="en-US" dirty="0"/>
                        <a:t>Complementors </a:t>
                      </a:r>
                      <a:r>
                        <a:rPr lang="en-US" dirty="0">
                          <a:solidFill>
                            <a:schemeClr val="accent4">
                              <a:lumMod val="60000"/>
                              <a:lumOff val="40000"/>
                            </a:schemeClr>
                          </a:solidFill>
                        </a:rPr>
                        <a:t>(Medium)</a:t>
                      </a:r>
                    </a:p>
                  </a:txBody>
                  <a:tcPr/>
                </a:tc>
                <a:tc>
                  <a:txBody>
                    <a:bodyPr/>
                    <a:lstStyle/>
                    <a:p>
                      <a:r>
                        <a:rPr lang="en-US" sz="1300" dirty="0"/>
                        <a:t>Complementors have medium effect, sports trends such as marathon, run for fun, tennis may affect the buying behavior but will not completely overpower people’s need to get a new pair of sporting good</a:t>
                      </a:r>
                    </a:p>
                  </a:txBody>
                  <a:tcPr/>
                </a:tc>
                <a:extLst>
                  <a:ext uri="{0D108BD9-81ED-4DB2-BD59-A6C34878D82A}">
                    <a16:rowId xmlns:a16="http://schemas.microsoft.com/office/drawing/2014/main" val="958659245"/>
                  </a:ext>
                </a:extLst>
              </a:tr>
            </a:tbl>
          </a:graphicData>
        </a:graphic>
      </p:graphicFrame>
      <p:graphicFrame>
        <p:nvGraphicFramePr>
          <p:cNvPr id="2" name="Table 2">
            <a:extLst>
              <a:ext uri="{FF2B5EF4-FFF2-40B4-BE49-F238E27FC236}">
                <a16:creationId xmlns:a16="http://schemas.microsoft.com/office/drawing/2014/main" id="{2D69DB1E-907F-D501-036A-88C1A24203F5}"/>
              </a:ext>
            </a:extLst>
          </p:cNvPr>
          <p:cNvGraphicFramePr>
            <a:graphicFrameLocks noGrp="1"/>
          </p:cNvGraphicFramePr>
          <p:nvPr>
            <p:extLst>
              <p:ext uri="{D42A27DB-BD31-4B8C-83A1-F6EECF244321}">
                <p14:modId xmlns:p14="http://schemas.microsoft.com/office/powerpoint/2010/main" val="4145278061"/>
              </p:ext>
            </p:extLst>
          </p:nvPr>
        </p:nvGraphicFramePr>
        <p:xfrm>
          <a:off x="1063472" y="5576034"/>
          <a:ext cx="10125591" cy="883920"/>
        </p:xfrm>
        <a:graphic>
          <a:graphicData uri="http://schemas.openxmlformats.org/drawingml/2006/table">
            <a:tbl>
              <a:tblPr firstRow="1" bandRow="1">
                <a:tableStyleId>{BC89EF96-8CEA-46FF-86C4-4CE0E7609802}</a:tableStyleId>
              </a:tblPr>
              <a:tblGrid>
                <a:gridCol w="10125591">
                  <a:extLst>
                    <a:ext uri="{9D8B030D-6E8A-4147-A177-3AD203B41FA5}">
                      <a16:colId xmlns:a16="http://schemas.microsoft.com/office/drawing/2014/main" val="640093739"/>
                    </a:ext>
                  </a:extLst>
                </a:gridCol>
              </a:tblGrid>
              <a:tr h="631707">
                <a:tc>
                  <a:txBody>
                    <a:bodyPr/>
                    <a:lstStyle/>
                    <a:p>
                      <a:pPr algn="l"/>
                      <a:r>
                        <a:rPr lang="en-US" sz="1300" dirty="0">
                          <a:solidFill>
                            <a:schemeClr val="tx1"/>
                          </a:solidFill>
                        </a:rPr>
                        <a:t>Overall attractiveness of the market :  </a:t>
                      </a:r>
                      <a:r>
                        <a:rPr lang="en-US" sz="1300" b="0" dirty="0">
                          <a:solidFill>
                            <a:schemeClr val="tx1"/>
                          </a:solidFill>
                        </a:rPr>
                        <a:t>The market is packed with competitors, taking over a ton of market share which makes the entry of new product a rare sight to see. Similarly, consumers have power over the product choice they make while other factors may or may not have effect over their buying behavior of these consumers. This is an ideal market since </a:t>
                      </a:r>
                      <a:r>
                        <a:rPr lang="en-US" sz="1300" b="0" dirty="0" err="1">
                          <a:solidFill>
                            <a:schemeClr val="tx1"/>
                          </a:solidFill>
                        </a:rPr>
                        <a:t>asics</a:t>
                      </a:r>
                      <a:r>
                        <a:rPr lang="en-US" sz="1300" b="0" dirty="0">
                          <a:solidFill>
                            <a:schemeClr val="tx1"/>
                          </a:solidFill>
                        </a:rPr>
                        <a:t> has somewhat established brands that needs a little bit of refining in the market</a:t>
                      </a:r>
                    </a:p>
                  </a:txBody>
                  <a:tcPr/>
                </a:tc>
                <a:extLst>
                  <a:ext uri="{0D108BD9-81ED-4DB2-BD59-A6C34878D82A}">
                    <a16:rowId xmlns:a16="http://schemas.microsoft.com/office/drawing/2014/main" val="536128388"/>
                  </a:ext>
                </a:extLst>
              </a:tr>
            </a:tbl>
          </a:graphicData>
        </a:graphic>
      </p:graphicFrame>
    </p:spTree>
    <p:extLst>
      <p:ext uri="{BB962C8B-B14F-4D97-AF65-F5344CB8AC3E}">
        <p14:creationId xmlns:p14="http://schemas.microsoft.com/office/powerpoint/2010/main" val="162467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49233A-256F-D499-D24B-304AC3E738CC}"/>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E50C511E-242D-5B03-4DE5-C93692E352E6}"/>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DB21070D-03F6-F3E4-EC9E-1839F70DCF3F}"/>
              </a:ext>
            </a:extLst>
          </p:cNvPr>
          <p:cNvSpPr>
            <a:spLocks noGrp="1"/>
          </p:cNvSpPr>
          <p:nvPr>
            <p:ph type="sldNum" sz="quarter" idx="12"/>
          </p:nvPr>
        </p:nvSpPr>
        <p:spPr/>
        <p:txBody>
          <a:bodyPr/>
          <a:lstStyle/>
          <a:p>
            <a:fld id="{A49DFD55-3C28-40EF-9E31-A92D2E4017FF}" type="slidenum">
              <a:rPr lang="en-US" smtClean="0"/>
              <a:pPr/>
              <a:t>10</a:t>
            </a:fld>
            <a:endParaRPr lang="en-US" dirty="0"/>
          </a:p>
        </p:txBody>
      </p:sp>
      <p:graphicFrame>
        <p:nvGraphicFramePr>
          <p:cNvPr id="7" name="Table 6">
            <a:extLst>
              <a:ext uri="{FF2B5EF4-FFF2-40B4-BE49-F238E27FC236}">
                <a16:creationId xmlns:a16="http://schemas.microsoft.com/office/drawing/2014/main" id="{FB94733E-30FE-7250-BDF9-2FE4568C0975}"/>
              </a:ext>
            </a:extLst>
          </p:cNvPr>
          <p:cNvGraphicFramePr>
            <a:graphicFrameLocks noGrp="1"/>
          </p:cNvGraphicFramePr>
          <p:nvPr>
            <p:extLst>
              <p:ext uri="{D42A27DB-BD31-4B8C-83A1-F6EECF244321}">
                <p14:modId xmlns:p14="http://schemas.microsoft.com/office/powerpoint/2010/main" val="2784887134"/>
              </p:ext>
            </p:extLst>
          </p:nvPr>
        </p:nvGraphicFramePr>
        <p:xfrm>
          <a:off x="270244" y="123947"/>
          <a:ext cx="11460126" cy="6038141"/>
        </p:xfrm>
        <a:graphic>
          <a:graphicData uri="http://schemas.openxmlformats.org/drawingml/2006/table">
            <a:tbl>
              <a:tblPr/>
              <a:tblGrid>
                <a:gridCol w="1873054">
                  <a:extLst>
                    <a:ext uri="{9D8B030D-6E8A-4147-A177-3AD203B41FA5}">
                      <a16:colId xmlns:a16="http://schemas.microsoft.com/office/drawing/2014/main" val="3308119055"/>
                    </a:ext>
                  </a:extLst>
                </a:gridCol>
                <a:gridCol w="2057894">
                  <a:extLst>
                    <a:ext uri="{9D8B030D-6E8A-4147-A177-3AD203B41FA5}">
                      <a16:colId xmlns:a16="http://schemas.microsoft.com/office/drawing/2014/main" val="1650613435"/>
                    </a:ext>
                  </a:extLst>
                </a:gridCol>
                <a:gridCol w="1799115">
                  <a:extLst>
                    <a:ext uri="{9D8B030D-6E8A-4147-A177-3AD203B41FA5}">
                      <a16:colId xmlns:a16="http://schemas.microsoft.com/office/drawing/2014/main" val="45435863"/>
                    </a:ext>
                  </a:extLst>
                </a:gridCol>
                <a:gridCol w="1910021">
                  <a:extLst>
                    <a:ext uri="{9D8B030D-6E8A-4147-A177-3AD203B41FA5}">
                      <a16:colId xmlns:a16="http://schemas.microsoft.com/office/drawing/2014/main" val="3005766031"/>
                    </a:ext>
                  </a:extLst>
                </a:gridCol>
                <a:gridCol w="1910021">
                  <a:extLst>
                    <a:ext uri="{9D8B030D-6E8A-4147-A177-3AD203B41FA5}">
                      <a16:colId xmlns:a16="http://schemas.microsoft.com/office/drawing/2014/main" val="441569616"/>
                    </a:ext>
                  </a:extLst>
                </a:gridCol>
                <a:gridCol w="1910021">
                  <a:extLst>
                    <a:ext uri="{9D8B030D-6E8A-4147-A177-3AD203B41FA5}">
                      <a16:colId xmlns:a16="http://schemas.microsoft.com/office/drawing/2014/main" val="918083735"/>
                    </a:ext>
                  </a:extLst>
                </a:gridCol>
              </a:tblGrid>
              <a:tr h="525132">
                <a:tc>
                  <a:txBody>
                    <a:bodyPr/>
                    <a:lstStyle/>
                    <a:p>
                      <a:pPr algn="ctr" rtl="0" fontAlgn="t">
                        <a:spcBef>
                          <a:spcPts val="0"/>
                        </a:spcBef>
                        <a:spcAft>
                          <a:spcPts val="0"/>
                        </a:spcAft>
                      </a:pPr>
                      <a:r>
                        <a:rPr lang="en-CA" sz="1300" b="1" i="0" u="none" strike="noStrike" dirty="0">
                          <a:solidFill>
                            <a:srgbClr val="000000"/>
                          </a:solidFill>
                          <a:effectLst/>
                          <a:latin typeface="Calibri" panose="020F0502020204030204" pitchFamily="34" charset="0"/>
                          <a:cs typeface="Calibri" panose="020F0502020204030204" pitchFamily="34" charset="0"/>
                        </a:rPr>
                        <a:t>Core Competencies</a:t>
                      </a:r>
                      <a:endParaRPr lang="en-CA" sz="1300"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CA" sz="1300" b="1" i="0" u="none" strike="noStrike">
                          <a:solidFill>
                            <a:srgbClr val="000000"/>
                          </a:solidFill>
                          <a:effectLst/>
                          <a:latin typeface="Calibri" panose="020F0502020204030204" pitchFamily="34" charset="0"/>
                          <a:cs typeface="Calibri" panose="020F0502020204030204" pitchFamily="34" charset="0"/>
                        </a:rPr>
                        <a:t>Valuable</a:t>
                      </a:r>
                      <a:endParaRPr lang="en-CA" sz="130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CA" sz="1300" b="1" i="0" u="none" strike="noStrike">
                          <a:solidFill>
                            <a:srgbClr val="000000"/>
                          </a:solidFill>
                          <a:effectLst/>
                          <a:latin typeface="Calibri" panose="020F0502020204030204" pitchFamily="34" charset="0"/>
                          <a:cs typeface="Calibri" panose="020F0502020204030204" pitchFamily="34" charset="0"/>
                        </a:rPr>
                        <a:t>Rare</a:t>
                      </a:r>
                      <a:endParaRPr lang="en-CA" sz="130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CA" sz="1300" b="1" i="0" u="none" strike="noStrike" dirty="0">
                          <a:solidFill>
                            <a:srgbClr val="000000"/>
                          </a:solidFill>
                          <a:effectLst/>
                          <a:latin typeface="Calibri" panose="020F0502020204030204" pitchFamily="34" charset="0"/>
                          <a:cs typeface="Calibri" panose="020F0502020204030204" pitchFamily="34" charset="0"/>
                        </a:rPr>
                        <a:t>Costly to Imitate</a:t>
                      </a:r>
                      <a:endParaRPr lang="en-CA" sz="1300"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CA" sz="1300" b="1" i="0" u="none" strike="noStrike">
                          <a:solidFill>
                            <a:srgbClr val="000000"/>
                          </a:solidFill>
                          <a:effectLst/>
                          <a:latin typeface="Calibri" panose="020F0502020204030204" pitchFamily="34" charset="0"/>
                          <a:cs typeface="Calibri" panose="020F0502020204030204" pitchFamily="34" charset="0"/>
                        </a:rPr>
                        <a:t>Is it Organized to be Exploited?</a:t>
                      </a:r>
                      <a:endParaRPr lang="en-CA" sz="130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CA" sz="1300" b="1" i="0" u="none" strike="noStrike">
                          <a:solidFill>
                            <a:srgbClr val="000000"/>
                          </a:solidFill>
                          <a:effectLst/>
                          <a:latin typeface="Calibri" panose="020F0502020204030204" pitchFamily="34" charset="0"/>
                          <a:cs typeface="Calibri" panose="020F0502020204030204" pitchFamily="34" charset="0"/>
                        </a:rPr>
                        <a:t>Is it a competitive advantage?</a:t>
                      </a:r>
                      <a:endParaRPr lang="en-CA" sz="130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55713493"/>
                  </a:ext>
                </a:extLst>
              </a:tr>
              <a:tr h="756214">
                <a:tc>
                  <a:txBody>
                    <a:bodyPr/>
                    <a:lstStyle/>
                    <a:p>
                      <a:pPr rtl="0" fontAlgn="t">
                        <a:spcBef>
                          <a:spcPts val="0"/>
                        </a:spcBef>
                        <a:spcAft>
                          <a:spcPts val="0"/>
                        </a:spcAft>
                      </a:pPr>
                      <a:r>
                        <a:rPr lang="en-CA" sz="1300" b="1" i="0" u="none" strike="noStrike" dirty="0">
                          <a:solidFill>
                            <a:srgbClr val="000000"/>
                          </a:solidFill>
                          <a:effectLst/>
                          <a:latin typeface="Calibri" panose="020F0502020204030204" pitchFamily="34" charset="0"/>
                          <a:cs typeface="Calibri" panose="020F0502020204030204" pitchFamily="34" charset="0"/>
                        </a:rPr>
                        <a:t>Innovation</a:t>
                      </a:r>
                      <a:endParaRPr lang="en-CA" sz="13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innovation is the core feature of ASICS when it comes to innovating products that can cater to different needs and desires of consumers</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No</a:t>
                      </a:r>
                      <a:r>
                        <a:rPr lang="en-CA" sz="1000" dirty="0">
                          <a:effectLst/>
                          <a:latin typeface="Calibri" panose="020F0502020204030204" pitchFamily="34" charset="0"/>
                          <a:cs typeface="Calibri" panose="020F0502020204030204" pitchFamily="34" charset="0"/>
                        </a:rPr>
                        <a:t>, many other brands such as Nike, Adidas, Puma, Under armour are in constant run to provide the best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Competitive Parity : </a:t>
                      </a:r>
                      <a:r>
                        <a:rPr lang="en-CA" sz="1000" dirty="0">
                          <a:effectLst/>
                          <a:latin typeface="Calibri" panose="020F0502020204030204" pitchFamily="34" charset="0"/>
                          <a:cs typeface="Calibri" panose="020F0502020204030204" pitchFamily="34" charset="0"/>
                        </a:rPr>
                        <a:t>The company innovation is valuable to its core consumers however its not rare in sportswear market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337433972"/>
                  </a:ext>
                </a:extLst>
              </a:tr>
              <a:tr h="843064">
                <a:tc>
                  <a:txBody>
                    <a:bodyPr/>
                    <a:lstStyle/>
                    <a:p>
                      <a:pPr rtl="0" fontAlgn="t">
                        <a:spcBef>
                          <a:spcPts val="0"/>
                        </a:spcBef>
                        <a:spcAft>
                          <a:spcPts val="0"/>
                        </a:spcAft>
                      </a:pPr>
                      <a:r>
                        <a:rPr lang="en-CA" sz="1300" b="1" i="0" u="none" strike="noStrike" dirty="0">
                          <a:solidFill>
                            <a:srgbClr val="000000"/>
                          </a:solidFill>
                          <a:effectLst/>
                          <a:latin typeface="Calibri" panose="020F0502020204030204" pitchFamily="34" charset="0"/>
                          <a:cs typeface="Calibri" panose="020F0502020204030204" pitchFamily="34" charset="0"/>
                        </a:rPr>
                        <a:t>Technologies such as Gel tech </a:t>
                      </a:r>
                      <a:endParaRPr lang="en-CA" sz="13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dirty="0">
                          <a:effectLst/>
                          <a:latin typeface="Calibri" panose="020F0502020204030204" pitchFamily="34" charset="0"/>
                          <a:cs typeface="Calibri" panose="020F0502020204030204" pitchFamily="34" charset="0"/>
                        </a:rPr>
                        <a:t>Yes, Asics is known to produce gel technologies</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even though many brand have tried to copy but ASICS shoes with gel technology are unbeatable</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many brands still struggle to incorporate this technology in their shoes</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dirty="0">
                          <a:effectLst/>
                          <a:latin typeface="Calibri" panose="020F0502020204030204" pitchFamily="34" charset="0"/>
                          <a:cs typeface="Calibri" panose="020F0502020204030204" pitchFamily="34" charset="0"/>
                        </a:rPr>
                        <a:t>Yes</a:t>
                      </a:r>
                      <a:r>
                        <a:rPr lang="en-CA" sz="1000" b="1" dirty="0">
                          <a:effectLst/>
                          <a:latin typeface="Calibri" panose="020F0502020204030204" pitchFamily="34" charset="0"/>
                          <a:cs typeface="Calibri" panose="020F0502020204030204" pitchFamily="34" charset="0"/>
                        </a:rPr>
                        <a:t>,</a:t>
                      </a:r>
                      <a:r>
                        <a:rPr lang="en-CA" sz="1000" dirty="0">
                          <a:effectLst/>
                          <a:latin typeface="Calibri" panose="020F0502020204030204" pitchFamily="34" charset="0"/>
                          <a:cs typeface="Calibri" panose="020F0502020204030204" pitchFamily="34" charset="0"/>
                        </a:rPr>
                        <a:t> the brand has been successfully able to leverage its feature to gain consumer trust and keep them close</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Competitive advantage </a:t>
                      </a:r>
                      <a:r>
                        <a:rPr lang="en-CA" sz="1000" dirty="0">
                          <a:effectLst/>
                          <a:latin typeface="Calibri" panose="020F0502020204030204" pitchFamily="34" charset="0"/>
                          <a:cs typeface="Calibri" panose="020F0502020204030204" pitchFamily="34" charset="0"/>
                        </a:rPr>
                        <a:t>: The company gel tech is its core competencies</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3214637046"/>
                  </a:ext>
                </a:extLst>
              </a:tr>
              <a:tr h="788309">
                <a:tc>
                  <a:txBody>
                    <a:bodyPr/>
                    <a:lstStyle/>
                    <a:p>
                      <a:pPr rtl="0" fontAlgn="t">
                        <a:spcBef>
                          <a:spcPts val="0"/>
                        </a:spcBef>
                        <a:spcAft>
                          <a:spcPts val="0"/>
                        </a:spcAft>
                      </a:pPr>
                      <a:r>
                        <a:rPr lang="en-CA" sz="1300" b="1" i="0" u="none" strike="noStrike" dirty="0">
                          <a:solidFill>
                            <a:srgbClr val="000000"/>
                          </a:solidFill>
                          <a:effectLst/>
                          <a:latin typeface="Calibri" panose="020F0502020204030204" pitchFamily="34" charset="0"/>
                          <a:cs typeface="Calibri" panose="020F0502020204030204" pitchFamily="34" charset="0"/>
                        </a:rPr>
                        <a:t>Financial Resources</a:t>
                      </a:r>
                      <a:endParaRPr lang="en-CA" sz="13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being financial secure is a key component to keep standing in the market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No</a:t>
                      </a:r>
                      <a:r>
                        <a:rPr lang="en-CA" sz="1000" dirty="0">
                          <a:effectLst/>
                          <a:latin typeface="Calibri" panose="020F0502020204030204" pitchFamily="34" charset="0"/>
                          <a:cs typeface="Calibri" panose="020F0502020204030204" pitchFamily="34" charset="0"/>
                        </a:rPr>
                        <a:t>, Many brands are financial secure in the industry</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Competitive parity </a:t>
                      </a:r>
                      <a:r>
                        <a:rPr lang="en-CA" sz="1000" dirty="0">
                          <a:effectLst/>
                          <a:latin typeface="Calibri" panose="020F0502020204030204" pitchFamily="34" charset="0"/>
                          <a:cs typeface="Calibri" panose="020F0502020204030204" pitchFamily="34" charset="0"/>
                        </a:rPr>
                        <a:t>: The brand is financially secure however it is not something that it can leverage</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3822805566"/>
                  </a:ext>
                </a:extLst>
              </a:tr>
              <a:tr h="893618">
                <a:tc>
                  <a:txBody>
                    <a:bodyPr/>
                    <a:lstStyle/>
                    <a:p>
                      <a:pPr rtl="0" fontAlgn="t">
                        <a:spcBef>
                          <a:spcPts val="0"/>
                        </a:spcBef>
                        <a:spcAft>
                          <a:spcPts val="0"/>
                        </a:spcAft>
                      </a:pPr>
                      <a:r>
                        <a:rPr lang="en-CA" sz="1300" b="1" i="0" u="none" strike="noStrike" dirty="0">
                          <a:solidFill>
                            <a:srgbClr val="000000"/>
                          </a:solidFill>
                          <a:effectLst/>
                          <a:latin typeface="Calibri" panose="020F0502020204030204" pitchFamily="34" charset="0"/>
                          <a:cs typeface="Calibri" panose="020F0502020204030204" pitchFamily="34" charset="0"/>
                        </a:rPr>
                        <a:t>High Quality and Functionality product</a:t>
                      </a:r>
                      <a:endParaRPr lang="en-CA" sz="13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ASICS is known to provide shoes that are high-end use for serious athletes</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many serious runners athletes associate themselves with ASICS high end products which enhances their performance</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to make high-end products industry needs to put in more resources which not many can do</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Yes</a:t>
                      </a:r>
                      <a:r>
                        <a:rPr lang="en-CA" sz="1000" dirty="0">
                          <a:effectLst/>
                          <a:latin typeface="Calibri" panose="020F0502020204030204" pitchFamily="34" charset="0"/>
                          <a:cs typeface="Calibri" panose="020F0502020204030204" pitchFamily="34" charset="0"/>
                        </a:rPr>
                        <a:t>, ASICS keep most of its resources to ensure the quality of the product is not compromised</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000" b="1" dirty="0">
                          <a:effectLst/>
                          <a:latin typeface="Calibri" panose="020F0502020204030204" pitchFamily="34" charset="0"/>
                          <a:cs typeface="Calibri" panose="020F0502020204030204" pitchFamily="34" charset="0"/>
                        </a:rPr>
                        <a:t>Competitive advantage </a:t>
                      </a:r>
                      <a:r>
                        <a:rPr lang="en-CA" sz="1000" dirty="0">
                          <a:effectLst/>
                          <a:latin typeface="Calibri" panose="020F0502020204030204" pitchFamily="34" charset="0"/>
                          <a:cs typeface="Calibri" panose="020F0502020204030204" pitchFamily="34" charset="0"/>
                        </a:rPr>
                        <a:t>: The brand is known for its high end product that people can trust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380217572"/>
                  </a:ext>
                </a:extLst>
              </a:tr>
              <a:tr h="843064">
                <a:tc>
                  <a:txBody>
                    <a:bodyPr/>
                    <a:lstStyle/>
                    <a:p>
                      <a:pPr rtl="0" fontAlgn="t">
                        <a:spcBef>
                          <a:spcPts val="0"/>
                        </a:spcBef>
                        <a:spcAft>
                          <a:spcPts val="0"/>
                        </a:spcAft>
                      </a:pPr>
                      <a:r>
                        <a:rPr lang="en-CA" sz="1300" b="1" i="0" u="none" strike="noStrike" dirty="0">
                          <a:solidFill>
                            <a:srgbClr val="000000"/>
                          </a:solidFill>
                          <a:effectLst/>
                          <a:latin typeface="Calibri" panose="020F0502020204030204" pitchFamily="34" charset="0"/>
                          <a:cs typeface="Calibri" panose="020F0502020204030204" pitchFamily="34" charset="0"/>
                        </a:rPr>
                        <a:t>Mid – tier street style</a:t>
                      </a:r>
                      <a:endParaRPr lang="en-CA" sz="13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No</a:t>
                      </a:r>
                      <a:r>
                        <a:rPr lang="en-CA" sz="1000" dirty="0">
                          <a:effectLst/>
                          <a:latin typeface="Calibri" panose="020F0502020204030204" pitchFamily="34" charset="0"/>
                          <a:cs typeface="Calibri" panose="020F0502020204030204" pitchFamily="34" charset="0"/>
                        </a:rPr>
                        <a:t>, mid tier street style is not ASICS core strengths</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Competitive disadvantage </a:t>
                      </a:r>
                      <a:r>
                        <a:rPr lang="en-CA" sz="1000" dirty="0">
                          <a:effectLst/>
                          <a:latin typeface="Calibri" panose="020F0502020204030204" pitchFamily="34" charset="0"/>
                          <a:cs typeface="Calibri" panose="020F0502020204030204" pitchFamily="34" charset="0"/>
                        </a:rPr>
                        <a:t>: The company lacks in street style genre  when it comes to providing average pricing</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17573446"/>
                  </a:ext>
                </a:extLst>
              </a:tr>
              <a:tr h="661616">
                <a:tc>
                  <a:txBody>
                    <a:bodyPr/>
                    <a:lstStyle/>
                    <a:p>
                      <a:pPr rtl="0" fontAlgn="t">
                        <a:spcBef>
                          <a:spcPts val="0"/>
                        </a:spcBef>
                        <a:spcAft>
                          <a:spcPts val="0"/>
                        </a:spcAft>
                      </a:pPr>
                      <a:r>
                        <a:rPr lang="en-CA" sz="1300" b="1" dirty="0">
                          <a:effectLst/>
                          <a:latin typeface="Calibri" panose="020F0502020204030204" pitchFamily="34" charset="0"/>
                          <a:cs typeface="Calibri" panose="020F0502020204030204" pitchFamily="34" charset="0"/>
                        </a:rPr>
                        <a:t>Establishment among serious runners</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Yes,  </a:t>
                      </a:r>
                      <a:r>
                        <a:rPr lang="en-CA" sz="1000" b="0" dirty="0">
                          <a:effectLst/>
                          <a:latin typeface="Calibri" panose="020F0502020204030204" pitchFamily="34" charset="0"/>
                          <a:cs typeface="Calibri" panose="020F0502020204030204" pitchFamily="34" charset="0"/>
                        </a:rPr>
                        <a:t>good image help us become the giant we are today</a:t>
                      </a:r>
                      <a:endParaRPr lang="en-CA" sz="10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Yes, </a:t>
                      </a:r>
                      <a:r>
                        <a:rPr lang="en-CA" sz="1000" b="0" dirty="0">
                          <a:effectLst/>
                          <a:latin typeface="Calibri" panose="020F0502020204030204" pitchFamily="34" charset="0"/>
                          <a:cs typeface="Calibri" panose="020F0502020204030204" pitchFamily="34" charset="0"/>
                        </a:rPr>
                        <a:t>it is something that very few brands have been able to achieve</a:t>
                      </a:r>
                      <a:endParaRPr lang="en-CA" sz="10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Yes, </a:t>
                      </a:r>
                      <a:r>
                        <a:rPr lang="en-CA" sz="1000" b="0" dirty="0">
                          <a:effectLst/>
                          <a:latin typeface="Calibri" panose="020F0502020204030204" pitchFamily="34" charset="0"/>
                          <a:cs typeface="Calibri" panose="020F0502020204030204" pitchFamily="34" charset="0"/>
                        </a:rPr>
                        <a:t>innovation requires finance to give the best product best research needs to be in place</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Yes, </a:t>
                      </a:r>
                      <a:r>
                        <a:rPr lang="en-CA" sz="1000" b="0" dirty="0">
                          <a:effectLst/>
                          <a:latin typeface="Calibri" panose="020F0502020204030204" pitchFamily="34" charset="0"/>
                          <a:cs typeface="Calibri" panose="020F0502020204030204" pitchFamily="34" charset="0"/>
                        </a:rPr>
                        <a:t>Asics products are deep rooted among serious runners it can be leveraged easily</a:t>
                      </a:r>
                      <a:endParaRPr lang="en-CA" sz="10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Competitive advantage, </a:t>
                      </a:r>
                      <a:r>
                        <a:rPr lang="en-CA" sz="1000" b="0" dirty="0">
                          <a:effectLst/>
                          <a:latin typeface="Calibri" panose="020F0502020204030204" pitchFamily="34" charset="0"/>
                          <a:cs typeface="Calibri" panose="020F0502020204030204" pitchFamily="34" charset="0"/>
                        </a:rPr>
                        <a:t>We can leverage this in order to grow.</a:t>
                      </a:r>
                      <a:r>
                        <a:rPr lang="en-CA" sz="1000" b="1" dirty="0">
                          <a:effectLst/>
                          <a:latin typeface="Calibri" panose="020F0502020204030204" pitchFamily="34" charset="0"/>
                          <a:cs typeface="Calibri" panose="020F0502020204030204" pitchFamily="34" charset="0"/>
                        </a:rPr>
                        <a:t> </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628671672"/>
                  </a:ext>
                </a:extLst>
              </a:tr>
              <a:tr h="661616">
                <a:tc>
                  <a:txBody>
                    <a:bodyPr/>
                    <a:lstStyle/>
                    <a:p>
                      <a:pPr rtl="0" fontAlgn="t">
                        <a:spcBef>
                          <a:spcPts val="0"/>
                        </a:spcBef>
                        <a:spcAft>
                          <a:spcPts val="0"/>
                        </a:spcAft>
                      </a:pPr>
                      <a:r>
                        <a:rPr lang="en-CA" sz="1300" b="1" dirty="0">
                          <a:effectLst/>
                          <a:latin typeface="Calibri" panose="020F0502020204030204" pitchFamily="34" charset="0"/>
                          <a:cs typeface="Calibri" panose="020F0502020204030204" pitchFamily="34" charset="0"/>
                        </a:rPr>
                        <a:t>Brand Awareness and acceptance</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Yes, </a:t>
                      </a:r>
                      <a:r>
                        <a:rPr lang="en-CA" sz="1000" b="0" dirty="0">
                          <a:effectLst/>
                          <a:latin typeface="Calibri" panose="020F0502020204030204" pitchFamily="34" charset="0"/>
                          <a:cs typeface="Calibri" panose="020F0502020204030204" pitchFamily="34" charset="0"/>
                        </a:rPr>
                        <a:t> in order to grow consumer will have to know about the brand</a:t>
                      </a:r>
                      <a:endParaRPr lang="en-CA" sz="10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No, </a:t>
                      </a:r>
                      <a:r>
                        <a:rPr lang="en-CA" sz="1000" b="0" dirty="0">
                          <a:effectLst/>
                          <a:latin typeface="Calibri" panose="020F0502020204030204" pitchFamily="34" charset="0"/>
                          <a:cs typeface="Calibri" panose="020F0502020204030204" pitchFamily="34" charset="0"/>
                        </a:rPr>
                        <a:t>Many brand have this privilege </a:t>
                      </a:r>
                      <a:endParaRPr lang="en-CA" sz="10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dirty="0">
                          <a:effectLst/>
                          <a:latin typeface="Calibri" panose="020F0502020204030204" pitchFamily="34" charset="0"/>
                          <a:cs typeface="Calibri" panose="020F0502020204030204" pitchFamily="34" charset="0"/>
                        </a:rPr>
                        <a:t>-</a:t>
                      </a: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000" b="1" dirty="0">
                          <a:effectLst/>
                          <a:latin typeface="Calibri" panose="020F0502020204030204" pitchFamily="34" charset="0"/>
                          <a:cs typeface="Calibri" panose="020F0502020204030204" pitchFamily="34" charset="0"/>
                        </a:rPr>
                        <a:t>Competitive Parity : </a:t>
                      </a:r>
                      <a:r>
                        <a:rPr lang="en-CA" sz="1000" b="0" dirty="0">
                          <a:effectLst/>
                          <a:latin typeface="Calibri" panose="020F0502020204030204" pitchFamily="34" charset="0"/>
                          <a:cs typeface="Calibri" panose="020F0502020204030204" pitchFamily="34" charset="0"/>
                        </a:rPr>
                        <a:t>The brand can make use of it but cannot leverage</a:t>
                      </a:r>
                      <a:endParaRPr lang="en-CA" sz="1000" b="1" dirty="0">
                        <a:effectLst/>
                        <a:latin typeface="Calibri" panose="020F0502020204030204" pitchFamily="34" charset="0"/>
                        <a:cs typeface="Calibri" panose="020F0502020204030204" pitchFamily="34" charset="0"/>
                      </a:endParaRPr>
                    </a:p>
                  </a:txBody>
                  <a:tcPr marL="78772" marR="78772" marT="78772" marB="78772">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3080858736"/>
                  </a:ext>
                </a:extLst>
              </a:tr>
            </a:tbl>
          </a:graphicData>
        </a:graphic>
      </p:graphicFrame>
      <p:sp>
        <p:nvSpPr>
          <p:cNvPr id="8" name="Rectangle 1">
            <a:extLst>
              <a:ext uri="{FF2B5EF4-FFF2-40B4-BE49-F238E27FC236}">
                <a16:creationId xmlns:a16="http://schemas.microsoft.com/office/drawing/2014/main" id="{5EE5CB3C-EBC8-2CBC-5094-4D7D4B76047A}"/>
              </a:ext>
            </a:extLst>
          </p:cNvPr>
          <p:cNvSpPr>
            <a:spLocks noChangeArrowheads="1"/>
          </p:cNvSpPr>
          <p:nvPr/>
        </p:nvSpPr>
        <p:spPr bwMode="auto">
          <a:xfrm>
            <a:off x="2348041" y="1798237"/>
            <a:ext cx="122775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51296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2CC216-B60D-E713-59C2-EE1F2F45042D}"/>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4" name="Date Placeholder 3">
            <a:extLst>
              <a:ext uri="{FF2B5EF4-FFF2-40B4-BE49-F238E27FC236}">
                <a16:creationId xmlns:a16="http://schemas.microsoft.com/office/drawing/2014/main" id="{2B6DE676-DC23-9AC0-DDF5-F104CDF01F65}"/>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62C79F82-9B01-6ABC-8087-D5AB11161F5E}"/>
              </a:ext>
            </a:extLst>
          </p:cNvPr>
          <p:cNvSpPr>
            <a:spLocks noGrp="1"/>
          </p:cNvSpPr>
          <p:nvPr>
            <p:ph type="sldNum" sz="quarter" idx="12"/>
          </p:nvPr>
        </p:nvSpPr>
        <p:spPr/>
        <p:txBody>
          <a:bodyPr/>
          <a:lstStyle/>
          <a:p>
            <a:fld id="{A49DFD55-3C28-40EF-9E31-A92D2E4017FF}" type="slidenum">
              <a:rPr lang="en-US" smtClean="0"/>
              <a:pPr/>
              <a:t>11</a:t>
            </a:fld>
            <a:endParaRPr lang="en-US" dirty="0"/>
          </a:p>
        </p:txBody>
      </p:sp>
      <p:sp>
        <p:nvSpPr>
          <p:cNvPr id="8" name="Rectangle 1">
            <a:extLst>
              <a:ext uri="{FF2B5EF4-FFF2-40B4-BE49-F238E27FC236}">
                <a16:creationId xmlns:a16="http://schemas.microsoft.com/office/drawing/2014/main" id="{DB569BAD-85E6-92E6-D017-0D11211AA35F}"/>
              </a:ext>
            </a:extLst>
          </p:cNvPr>
          <p:cNvSpPr>
            <a:spLocks noChangeArrowheads="1"/>
          </p:cNvSpPr>
          <p:nvPr/>
        </p:nvSpPr>
        <p:spPr bwMode="auto">
          <a:xfrm>
            <a:off x="3019425"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2">
            <a:extLst>
              <a:ext uri="{FF2B5EF4-FFF2-40B4-BE49-F238E27FC236}">
                <a16:creationId xmlns:a16="http://schemas.microsoft.com/office/drawing/2014/main" id="{22A39252-C6CA-7AF9-3ABE-90C4840FFC3E}"/>
              </a:ext>
            </a:extLst>
          </p:cNvPr>
          <p:cNvSpPr>
            <a:spLocks noChangeArrowheads="1"/>
          </p:cNvSpPr>
          <p:nvPr/>
        </p:nvSpPr>
        <p:spPr bwMode="auto">
          <a:xfrm>
            <a:off x="2476500" y="25701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C8F53C92-456D-023E-6B07-0865DCA6662D}"/>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sp>
        <p:nvSpPr>
          <p:cNvPr id="7" name="TextBox 6">
            <a:extLst>
              <a:ext uri="{FF2B5EF4-FFF2-40B4-BE49-F238E27FC236}">
                <a16:creationId xmlns:a16="http://schemas.microsoft.com/office/drawing/2014/main" id="{C6CB1ACF-58D3-AFF8-9627-A48127AE8DFC}"/>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sp>
        <p:nvSpPr>
          <p:cNvPr id="12" name="TextBox 11">
            <a:extLst>
              <a:ext uri="{FF2B5EF4-FFF2-40B4-BE49-F238E27FC236}">
                <a16:creationId xmlns:a16="http://schemas.microsoft.com/office/drawing/2014/main" id="{EBAFFAC2-0322-B7BE-EF92-07533E7983F0}"/>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sp>
        <p:nvSpPr>
          <p:cNvPr id="20" name="Rectangle 19">
            <a:extLst>
              <a:ext uri="{FF2B5EF4-FFF2-40B4-BE49-F238E27FC236}">
                <a16:creationId xmlns:a16="http://schemas.microsoft.com/office/drawing/2014/main" id="{CE474255-F666-6883-D4D9-9F59B11D1B86}"/>
              </a:ext>
            </a:extLst>
          </p:cNvPr>
          <p:cNvSpPr/>
          <p:nvPr/>
        </p:nvSpPr>
        <p:spPr>
          <a:xfrm>
            <a:off x="393626" y="1485642"/>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ectangle 20">
            <a:extLst>
              <a:ext uri="{FF2B5EF4-FFF2-40B4-BE49-F238E27FC236}">
                <a16:creationId xmlns:a16="http://schemas.microsoft.com/office/drawing/2014/main" id="{64ECFABD-4B6A-4A3A-56E4-C51DEDE90626}"/>
              </a:ext>
            </a:extLst>
          </p:cNvPr>
          <p:cNvSpPr/>
          <p:nvPr/>
        </p:nvSpPr>
        <p:spPr>
          <a:xfrm>
            <a:off x="4463902" y="1485642"/>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ectangle 21">
            <a:extLst>
              <a:ext uri="{FF2B5EF4-FFF2-40B4-BE49-F238E27FC236}">
                <a16:creationId xmlns:a16="http://schemas.microsoft.com/office/drawing/2014/main" id="{5AD0E2D1-1165-049B-47ED-BA7BBE80412C}"/>
              </a:ext>
            </a:extLst>
          </p:cNvPr>
          <p:cNvSpPr/>
          <p:nvPr/>
        </p:nvSpPr>
        <p:spPr>
          <a:xfrm>
            <a:off x="8537501" y="1485642"/>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1DF1F3B7-621E-957D-13D0-F07167B26C04}"/>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cxnSp>
        <p:nvCxnSpPr>
          <p:cNvPr id="33" name="Straight Connector 32">
            <a:extLst>
              <a:ext uri="{FF2B5EF4-FFF2-40B4-BE49-F238E27FC236}">
                <a16:creationId xmlns:a16="http://schemas.microsoft.com/office/drawing/2014/main" id="{A5D5F9A1-BF6B-D4B0-DAFD-700EBC4A7EC5}"/>
              </a:ext>
            </a:extLst>
          </p:cNvPr>
          <p:cNvCxnSpPr>
            <a:stCxn id="20" idx="0"/>
            <a:endCxn id="20" idx="2"/>
          </p:cNvCxnSpPr>
          <p:nvPr/>
        </p:nvCxnSpPr>
        <p:spPr>
          <a:xfrm>
            <a:off x="2025724" y="1485642"/>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D1CEA61-2464-4308-78B4-0211CADDC050}"/>
              </a:ext>
            </a:extLst>
          </p:cNvPr>
          <p:cNvCxnSpPr/>
          <p:nvPr/>
        </p:nvCxnSpPr>
        <p:spPr>
          <a:xfrm>
            <a:off x="6073184" y="1474087"/>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4D5E833-20AB-E43B-E769-4B692BB2D595}"/>
              </a:ext>
            </a:extLst>
          </p:cNvPr>
          <p:cNvCxnSpPr/>
          <p:nvPr/>
        </p:nvCxnSpPr>
        <p:spPr>
          <a:xfrm>
            <a:off x="10169598" y="1485642"/>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E97509A-D9C6-2D45-6445-22CABF5F8F7F}"/>
              </a:ext>
            </a:extLst>
          </p:cNvPr>
          <p:cNvCxnSpPr>
            <a:stCxn id="20" idx="1"/>
            <a:endCxn id="20" idx="3"/>
          </p:cNvCxnSpPr>
          <p:nvPr/>
        </p:nvCxnSpPr>
        <p:spPr>
          <a:xfrm>
            <a:off x="393626" y="3027363"/>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14CB50F-A5A4-30E1-AA71-445EBD77C394}"/>
              </a:ext>
            </a:extLst>
          </p:cNvPr>
          <p:cNvCxnSpPr>
            <a:stCxn id="21" idx="1"/>
          </p:cNvCxnSpPr>
          <p:nvPr/>
        </p:nvCxnSpPr>
        <p:spPr>
          <a:xfrm>
            <a:off x="4463902" y="3027363"/>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6987D73-F7D2-81DB-93D9-EF9F55BC9ED0}"/>
              </a:ext>
            </a:extLst>
          </p:cNvPr>
          <p:cNvCxnSpPr>
            <a:stCxn id="22" idx="1"/>
          </p:cNvCxnSpPr>
          <p:nvPr/>
        </p:nvCxnSpPr>
        <p:spPr>
          <a:xfrm>
            <a:off x="8537501" y="3027363"/>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0D5763C-240A-8C7B-4CB9-8FFA9BDCFB56}"/>
              </a:ext>
            </a:extLst>
          </p:cNvPr>
          <p:cNvSpPr txBox="1"/>
          <p:nvPr/>
        </p:nvSpPr>
        <p:spPr>
          <a:xfrm>
            <a:off x="1565436" y="1164801"/>
            <a:ext cx="920573" cy="292388"/>
          </a:xfrm>
          <a:prstGeom prst="rect">
            <a:avLst/>
          </a:prstGeom>
          <a:noFill/>
        </p:spPr>
        <p:txBody>
          <a:bodyPr wrap="none" rtlCol="0">
            <a:spAutoFit/>
          </a:bodyPr>
          <a:lstStyle/>
          <a:p>
            <a:r>
              <a:rPr lang="en-US" sz="1300" dirty="0"/>
              <a:t>True Sport</a:t>
            </a:r>
          </a:p>
        </p:txBody>
      </p:sp>
      <p:sp>
        <p:nvSpPr>
          <p:cNvPr id="52" name="TextBox 51">
            <a:extLst>
              <a:ext uri="{FF2B5EF4-FFF2-40B4-BE49-F238E27FC236}">
                <a16:creationId xmlns:a16="http://schemas.microsoft.com/office/drawing/2014/main" id="{52E337BB-3167-B05A-595A-87761D168730}"/>
              </a:ext>
            </a:extLst>
          </p:cNvPr>
          <p:cNvSpPr txBox="1"/>
          <p:nvPr/>
        </p:nvSpPr>
        <p:spPr>
          <a:xfrm>
            <a:off x="1613755" y="4581334"/>
            <a:ext cx="785471" cy="292388"/>
          </a:xfrm>
          <a:prstGeom prst="rect">
            <a:avLst/>
          </a:prstGeom>
          <a:noFill/>
        </p:spPr>
        <p:txBody>
          <a:bodyPr wrap="none" rtlCol="0">
            <a:spAutoFit/>
          </a:bodyPr>
          <a:lstStyle/>
          <a:p>
            <a:r>
              <a:rPr lang="en-US" sz="1300" dirty="0"/>
              <a:t>Lifestyle</a:t>
            </a:r>
          </a:p>
        </p:txBody>
      </p:sp>
      <p:sp>
        <p:nvSpPr>
          <p:cNvPr id="53" name="TextBox 52">
            <a:extLst>
              <a:ext uri="{FF2B5EF4-FFF2-40B4-BE49-F238E27FC236}">
                <a16:creationId xmlns:a16="http://schemas.microsoft.com/office/drawing/2014/main" id="{AE07717E-4E53-421B-642E-4150253429A5}"/>
              </a:ext>
            </a:extLst>
          </p:cNvPr>
          <p:cNvSpPr txBox="1"/>
          <p:nvPr/>
        </p:nvSpPr>
        <p:spPr>
          <a:xfrm rot="16200000">
            <a:off x="2807" y="2822519"/>
            <a:ext cx="436979" cy="292388"/>
          </a:xfrm>
          <a:prstGeom prst="rect">
            <a:avLst/>
          </a:prstGeom>
          <a:noFill/>
        </p:spPr>
        <p:txBody>
          <a:bodyPr wrap="none" rtlCol="0">
            <a:spAutoFit/>
          </a:bodyPr>
          <a:lstStyle/>
          <a:p>
            <a:r>
              <a:rPr lang="en-US" sz="1300" dirty="0"/>
              <a:t>Fun</a:t>
            </a:r>
          </a:p>
        </p:txBody>
      </p:sp>
      <p:sp>
        <p:nvSpPr>
          <p:cNvPr id="54" name="TextBox 53">
            <a:extLst>
              <a:ext uri="{FF2B5EF4-FFF2-40B4-BE49-F238E27FC236}">
                <a16:creationId xmlns:a16="http://schemas.microsoft.com/office/drawing/2014/main" id="{F6E4D23D-149F-69F1-FB0D-D6BE89DE3D29}"/>
              </a:ext>
            </a:extLst>
          </p:cNvPr>
          <p:cNvSpPr txBox="1"/>
          <p:nvPr/>
        </p:nvSpPr>
        <p:spPr>
          <a:xfrm rot="5400000">
            <a:off x="3305949" y="2892813"/>
            <a:ext cx="1090940" cy="292388"/>
          </a:xfrm>
          <a:prstGeom prst="rect">
            <a:avLst/>
          </a:prstGeom>
          <a:noFill/>
        </p:spPr>
        <p:txBody>
          <a:bodyPr wrap="none" rtlCol="0">
            <a:spAutoFit/>
          </a:bodyPr>
          <a:lstStyle/>
          <a:p>
            <a:r>
              <a:rPr lang="en-US" sz="1300" dirty="0"/>
              <a:t>Performance</a:t>
            </a:r>
          </a:p>
        </p:txBody>
      </p:sp>
      <p:sp>
        <p:nvSpPr>
          <p:cNvPr id="55" name="TextBox 54">
            <a:extLst>
              <a:ext uri="{FF2B5EF4-FFF2-40B4-BE49-F238E27FC236}">
                <a16:creationId xmlns:a16="http://schemas.microsoft.com/office/drawing/2014/main" id="{A1177DA8-1C01-7C32-4A5F-BEDDBF3014FD}"/>
              </a:ext>
            </a:extLst>
          </p:cNvPr>
          <p:cNvSpPr txBox="1"/>
          <p:nvPr/>
        </p:nvSpPr>
        <p:spPr>
          <a:xfrm rot="5400000">
            <a:off x="6765471" y="2869614"/>
            <a:ext cx="2237857" cy="292388"/>
          </a:xfrm>
          <a:prstGeom prst="rect">
            <a:avLst/>
          </a:prstGeom>
          <a:noFill/>
        </p:spPr>
        <p:txBody>
          <a:bodyPr wrap="none" rtlCol="0">
            <a:spAutoFit/>
          </a:bodyPr>
          <a:lstStyle/>
          <a:p>
            <a:r>
              <a:rPr lang="en-US" sz="1300" dirty="0"/>
              <a:t>Performance oriented design</a:t>
            </a:r>
          </a:p>
        </p:txBody>
      </p:sp>
      <p:sp>
        <p:nvSpPr>
          <p:cNvPr id="56" name="TextBox 55">
            <a:extLst>
              <a:ext uri="{FF2B5EF4-FFF2-40B4-BE49-F238E27FC236}">
                <a16:creationId xmlns:a16="http://schemas.microsoft.com/office/drawing/2014/main" id="{56464AE6-60F0-0F04-60C4-B1D53712226A}"/>
              </a:ext>
            </a:extLst>
          </p:cNvPr>
          <p:cNvSpPr txBox="1"/>
          <p:nvPr/>
        </p:nvSpPr>
        <p:spPr>
          <a:xfrm rot="5400000">
            <a:off x="11408277" y="2850578"/>
            <a:ext cx="1085875" cy="292388"/>
          </a:xfrm>
          <a:prstGeom prst="rect">
            <a:avLst/>
          </a:prstGeom>
          <a:noFill/>
        </p:spPr>
        <p:txBody>
          <a:bodyPr wrap="none" rtlCol="0">
            <a:spAutoFit/>
          </a:bodyPr>
          <a:lstStyle/>
          <a:p>
            <a:r>
              <a:rPr lang="en-US" sz="1300" dirty="0"/>
              <a:t>Protects feet</a:t>
            </a:r>
          </a:p>
        </p:txBody>
      </p:sp>
      <p:sp>
        <p:nvSpPr>
          <p:cNvPr id="57" name="TextBox 56">
            <a:extLst>
              <a:ext uri="{FF2B5EF4-FFF2-40B4-BE49-F238E27FC236}">
                <a16:creationId xmlns:a16="http://schemas.microsoft.com/office/drawing/2014/main" id="{58540969-1D70-4891-E759-DA1B8DB769CF}"/>
              </a:ext>
            </a:extLst>
          </p:cNvPr>
          <p:cNvSpPr txBox="1"/>
          <p:nvPr/>
        </p:nvSpPr>
        <p:spPr>
          <a:xfrm rot="16200000">
            <a:off x="7626042" y="2906925"/>
            <a:ext cx="1543821" cy="292388"/>
          </a:xfrm>
          <a:prstGeom prst="rect">
            <a:avLst/>
          </a:prstGeom>
          <a:noFill/>
        </p:spPr>
        <p:txBody>
          <a:bodyPr wrap="none" rtlCol="0">
            <a:spAutoFit/>
          </a:bodyPr>
          <a:lstStyle/>
          <a:p>
            <a:r>
              <a:rPr lang="en-US" sz="1300" dirty="0"/>
              <a:t>Boost performance</a:t>
            </a:r>
          </a:p>
        </p:txBody>
      </p:sp>
      <p:sp>
        <p:nvSpPr>
          <p:cNvPr id="58" name="TextBox 57">
            <a:extLst>
              <a:ext uri="{FF2B5EF4-FFF2-40B4-BE49-F238E27FC236}">
                <a16:creationId xmlns:a16="http://schemas.microsoft.com/office/drawing/2014/main" id="{16A027A1-34C1-1F0A-0580-8399EF22A7C5}"/>
              </a:ext>
            </a:extLst>
          </p:cNvPr>
          <p:cNvSpPr txBox="1"/>
          <p:nvPr/>
        </p:nvSpPr>
        <p:spPr>
          <a:xfrm>
            <a:off x="5635712" y="1178425"/>
            <a:ext cx="1359475" cy="292388"/>
          </a:xfrm>
          <a:prstGeom prst="rect">
            <a:avLst/>
          </a:prstGeom>
          <a:noFill/>
        </p:spPr>
        <p:txBody>
          <a:bodyPr wrap="none" rtlCol="0">
            <a:spAutoFit/>
          </a:bodyPr>
          <a:lstStyle/>
          <a:p>
            <a:r>
              <a:rPr lang="en-US" sz="1300" dirty="0"/>
              <a:t>High Technology</a:t>
            </a:r>
          </a:p>
        </p:txBody>
      </p:sp>
      <p:sp>
        <p:nvSpPr>
          <p:cNvPr id="59" name="TextBox 58">
            <a:extLst>
              <a:ext uri="{FF2B5EF4-FFF2-40B4-BE49-F238E27FC236}">
                <a16:creationId xmlns:a16="http://schemas.microsoft.com/office/drawing/2014/main" id="{4A9A5E43-3D89-729D-93C7-6DA5587C1F41}"/>
              </a:ext>
            </a:extLst>
          </p:cNvPr>
          <p:cNvSpPr txBox="1"/>
          <p:nvPr/>
        </p:nvSpPr>
        <p:spPr>
          <a:xfrm>
            <a:off x="9594814" y="1189567"/>
            <a:ext cx="1279517" cy="292388"/>
          </a:xfrm>
          <a:prstGeom prst="rect">
            <a:avLst/>
          </a:prstGeom>
          <a:noFill/>
        </p:spPr>
        <p:txBody>
          <a:bodyPr wrap="none" rtlCol="0">
            <a:spAutoFit/>
          </a:bodyPr>
          <a:lstStyle/>
          <a:p>
            <a:r>
              <a:rPr lang="en-US" sz="1300" dirty="0"/>
              <a:t>Serious running</a:t>
            </a:r>
          </a:p>
        </p:txBody>
      </p:sp>
      <p:sp>
        <p:nvSpPr>
          <p:cNvPr id="60" name="TextBox 59">
            <a:extLst>
              <a:ext uri="{FF2B5EF4-FFF2-40B4-BE49-F238E27FC236}">
                <a16:creationId xmlns:a16="http://schemas.microsoft.com/office/drawing/2014/main" id="{638F5E05-F56E-5762-267D-29D0635E189C}"/>
              </a:ext>
            </a:extLst>
          </p:cNvPr>
          <p:cNvSpPr txBox="1"/>
          <p:nvPr/>
        </p:nvSpPr>
        <p:spPr>
          <a:xfrm>
            <a:off x="5635712" y="4599102"/>
            <a:ext cx="1321387" cy="292388"/>
          </a:xfrm>
          <a:prstGeom prst="rect">
            <a:avLst/>
          </a:prstGeom>
          <a:noFill/>
        </p:spPr>
        <p:txBody>
          <a:bodyPr wrap="none" rtlCol="0">
            <a:spAutoFit/>
          </a:bodyPr>
          <a:lstStyle/>
          <a:p>
            <a:r>
              <a:rPr lang="en-US" sz="1300" dirty="0"/>
              <a:t>Low Technology</a:t>
            </a:r>
          </a:p>
        </p:txBody>
      </p:sp>
      <p:sp>
        <p:nvSpPr>
          <p:cNvPr id="61" name="TextBox 60">
            <a:extLst>
              <a:ext uri="{FF2B5EF4-FFF2-40B4-BE49-F238E27FC236}">
                <a16:creationId xmlns:a16="http://schemas.microsoft.com/office/drawing/2014/main" id="{119BE67A-AE90-ABCE-ED3F-27E1B2DE287B}"/>
              </a:ext>
            </a:extLst>
          </p:cNvPr>
          <p:cNvSpPr txBox="1"/>
          <p:nvPr/>
        </p:nvSpPr>
        <p:spPr>
          <a:xfrm>
            <a:off x="9811773" y="4568897"/>
            <a:ext cx="1250663" cy="292388"/>
          </a:xfrm>
          <a:prstGeom prst="rect">
            <a:avLst/>
          </a:prstGeom>
          <a:noFill/>
        </p:spPr>
        <p:txBody>
          <a:bodyPr wrap="none" rtlCol="0">
            <a:spAutoFit/>
          </a:bodyPr>
          <a:lstStyle/>
          <a:p>
            <a:r>
              <a:rPr lang="en-US" sz="1300" dirty="0"/>
              <a:t>Casual running</a:t>
            </a:r>
          </a:p>
        </p:txBody>
      </p:sp>
      <p:sp>
        <p:nvSpPr>
          <p:cNvPr id="62" name="TextBox 61">
            <a:extLst>
              <a:ext uri="{FF2B5EF4-FFF2-40B4-BE49-F238E27FC236}">
                <a16:creationId xmlns:a16="http://schemas.microsoft.com/office/drawing/2014/main" id="{921DFDAF-6D1C-674B-BBC7-A42CDD0BE3AD}"/>
              </a:ext>
            </a:extLst>
          </p:cNvPr>
          <p:cNvSpPr txBox="1"/>
          <p:nvPr/>
        </p:nvSpPr>
        <p:spPr>
          <a:xfrm rot="16200000">
            <a:off x="3476391" y="2914847"/>
            <a:ext cx="1682640" cy="292388"/>
          </a:xfrm>
          <a:prstGeom prst="rect">
            <a:avLst/>
          </a:prstGeom>
          <a:noFill/>
        </p:spPr>
        <p:txBody>
          <a:bodyPr wrap="none" rtlCol="0">
            <a:spAutoFit/>
          </a:bodyPr>
          <a:lstStyle/>
          <a:p>
            <a:r>
              <a:rPr lang="en-US" sz="1300" dirty="0"/>
              <a:t>Style oriented design</a:t>
            </a:r>
          </a:p>
        </p:txBody>
      </p:sp>
      <p:sp>
        <p:nvSpPr>
          <p:cNvPr id="29" name="TextBox 28">
            <a:extLst>
              <a:ext uri="{FF2B5EF4-FFF2-40B4-BE49-F238E27FC236}">
                <a16:creationId xmlns:a16="http://schemas.microsoft.com/office/drawing/2014/main" id="{E3AEE247-2D88-D257-F6A8-C1DBB1BD971F}"/>
              </a:ext>
            </a:extLst>
          </p:cNvPr>
          <p:cNvSpPr txBox="1"/>
          <p:nvPr/>
        </p:nvSpPr>
        <p:spPr>
          <a:xfrm>
            <a:off x="519146" y="411772"/>
            <a:ext cx="3076507" cy="646331"/>
          </a:xfrm>
          <a:prstGeom prst="rect">
            <a:avLst/>
          </a:prstGeom>
          <a:noFill/>
        </p:spPr>
        <p:txBody>
          <a:bodyPr wrap="square" rtlCol="0">
            <a:spAutoFit/>
          </a:bodyPr>
          <a:lstStyle/>
          <a:p>
            <a:r>
              <a:rPr lang="en-US" sz="1200" dirty="0"/>
              <a:t>ASICS standing is as a brand used when</a:t>
            </a:r>
          </a:p>
          <a:p>
            <a:r>
              <a:rPr lang="en-US" sz="1200" dirty="0"/>
              <a:t>In true sport while keeping in mind one’s </a:t>
            </a:r>
          </a:p>
          <a:p>
            <a:r>
              <a:rPr lang="en-US" sz="1200" dirty="0"/>
              <a:t>performance</a:t>
            </a:r>
          </a:p>
        </p:txBody>
      </p:sp>
      <p:sp>
        <p:nvSpPr>
          <p:cNvPr id="31" name="TextBox 30">
            <a:extLst>
              <a:ext uri="{FF2B5EF4-FFF2-40B4-BE49-F238E27FC236}">
                <a16:creationId xmlns:a16="http://schemas.microsoft.com/office/drawing/2014/main" id="{09927CA3-AAF0-ED50-8FA8-AB9BB0990684}"/>
              </a:ext>
            </a:extLst>
          </p:cNvPr>
          <p:cNvSpPr txBox="1"/>
          <p:nvPr/>
        </p:nvSpPr>
        <p:spPr>
          <a:xfrm>
            <a:off x="4467292" y="386358"/>
            <a:ext cx="3076507" cy="461665"/>
          </a:xfrm>
          <a:prstGeom prst="rect">
            <a:avLst/>
          </a:prstGeom>
          <a:noFill/>
        </p:spPr>
        <p:txBody>
          <a:bodyPr wrap="square" rtlCol="0">
            <a:spAutoFit/>
          </a:bodyPr>
          <a:lstStyle/>
          <a:p>
            <a:r>
              <a:rPr lang="en-US" sz="1200" dirty="0"/>
              <a:t>ASICS believes in design that are performance oriented and high tech</a:t>
            </a:r>
          </a:p>
        </p:txBody>
      </p:sp>
      <p:sp>
        <p:nvSpPr>
          <p:cNvPr id="32" name="TextBox 31">
            <a:extLst>
              <a:ext uri="{FF2B5EF4-FFF2-40B4-BE49-F238E27FC236}">
                <a16:creationId xmlns:a16="http://schemas.microsoft.com/office/drawing/2014/main" id="{38C4711F-C986-278A-503A-5EE4D20A0E32}"/>
              </a:ext>
            </a:extLst>
          </p:cNvPr>
          <p:cNvSpPr txBox="1"/>
          <p:nvPr/>
        </p:nvSpPr>
        <p:spPr>
          <a:xfrm>
            <a:off x="8615841" y="379331"/>
            <a:ext cx="3076507" cy="646331"/>
          </a:xfrm>
          <a:prstGeom prst="rect">
            <a:avLst/>
          </a:prstGeom>
          <a:noFill/>
        </p:spPr>
        <p:txBody>
          <a:bodyPr wrap="square" rtlCol="0">
            <a:spAutoFit/>
          </a:bodyPr>
          <a:lstStyle/>
          <a:p>
            <a:r>
              <a:rPr lang="en-US" sz="1200" dirty="0"/>
              <a:t>Many of ASICS consumers are serious sports enthusiast who value performance than style</a:t>
            </a:r>
          </a:p>
        </p:txBody>
      </p:sp>
      <p:pic>
        <p:nvPicPr>
          <p:cNvPr id="38" name="Picture 37" descr="Logo&#10;&#10;Description automatically generated">
            <a:extLst>
              <a:ext uri="{FF2B5EF4-FFF2-40B4-BE49-F238E27FC236}">
                <a16:creationId xmlns:a16="http://schemas.microsoft.com/office/drawing/2014/main" id="{46B788B9-D413-E08D-BC13-BD4866A867D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421154" y="2016564"/>
            <a:ext cx="1055237" cy="369333"/>
          </a:xfrm>
          <a:prstGeom prst="rect">
            <a:avLst/>
          </a:prstGeom>
        </p:spPr>
      </p:pic>
      <p:pic>
        <p:nvPicPr>
          <p:cNvPr id="43" name="Picture 42" descr="Shape&#10;&#10;Description automatically generated with medium confidence">
            <a:extLst>
              <a:ext uri="{FF2B5EF4-FFF2-40B4-BE49-F238E27FC236}">
                <a16:creationId xmlns:a16="http://schemas.microsoft.com/office/drawing/2014/main" id="{C715E2F0-B165-9438-35C6-9C29DDD193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026456" y="2829583"/>
            <a:ext cx="692931" cy="372450"/>
          </a:xfrm>
          <a:prstGeom prst="rect">
            <a:avLst/>
          </a:prstGeom>
        </p:spPr>
      </p:pic>
      <p:pic>
        <p:nvPicPr>
          <p:cNvPr id="49" name="Picture 48" descr="Shape&#10;&#10;Description automatically generated with medium confidence">
            <a:extLst>
              <a:ext uri="{FF2B5EF4-FFF2-40B4-BE49-F238E27FC236}">
                <a16:creationId xmlns:a16="http://schemas.microsoft.com/office/drawing/2014/main" id="{50AB0315-F7BA-5B09-F99D-1CBB099E520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253757" y="2475139"/>
            <a:ext cx="935351" cy="623567"/>
          </a:xfrm>
          <a:prstGeom prst="rect">
            <a:avLst/>
          </a:prstGeom>
        </p:spPr>
      </p:pic>
      <p:pic>
        <p:nvPicPr>
          <p:cNvPr id="71" name="Picture 70" descr="A picture containing wall&#10;&#10;Description automatically generated">
            <a:extLst>
              <a:ext uri="{FF2B5EF4-FFF2-40B4-BE49-F238E27FC236}">
                <a16:creationId xmlns:a16="http://schemas.microsoft.com/office/drawing/2014/main" id="{43E18150-D59F-C1E2-70C5-1A9FDA8541C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511188" y="3699009"/>
            <a:ext cx="912229" cy="607559"/>
          </a:xfrm>
          <a:prstGeom prst="rect">
            <a:avLst/>
          </a:prstGeom>
        </p:spPr>
      </p:pic>
      <p:pic>
        <p:nvPicPr>
          <p:cNvPr id="74" name="Picture 73" descr="Logo&#10;&#10;Description automatically generated">
            <a:extLst>
              <a:ext uri="{FF2B5EF4-FFF2-40B4-BE49-F238E27FC236}">
                <a16:creationId xmlns:a16="http://schemas.microsoft.com/office/drawing/2014/main" id="{D90D7BCC-FB22-6C34-EC54-1B61AD8C2BA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27660" y="1658947"/>
            <a:ext cx="1055237" cy="369333"/>
          </a:xfrm>
          <a:prstGeom prst="rect">
            <a:avLst/>
          </a:prstGeom>
        </p:spPr>
      </p:pic>
      <p:pic>
        <p:nvPicPr>
          <p:cNvPr id="75" name="Picture 74" descr="Shape&#10;&#10;Description automatically generated with medium confidence">
            <a:extLst>
              <a:ext uri="{FF2B5EF4-FFF2-40B4-BE49-F238E27FC236}">
                <a16:creationId xmlns:a16="http://schemas.microsoft.com/office/drawing/2014/main" id="{2D4B4242-91FD-7CFD-0D0D-B5EBA795E45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022873" y="2453834"/>
            <a:ext cx="692931" cy="372450"/>
          </a:xfrm>
          <a:prstGeom prst="rect">
            <a:avLst/>
          </a:prstGeom>
        </p:spPr>
      </p:pic>
      <p:pic>
        <p:nvPicPr>
          <p:cNvPr id="76" name="Picture 75" descr="Shape&#10;&#10;Description automatically generated with medium confidence">
            <a:extLst>
              <a:ext uri="{FF2B5EF4-FFF2-40B4-BE49-F238E27FC236}">
                <a16:creationId xmlns:a16="http://schemas.microsoft.com/office/drawing/2014/main" id="{613FC973-8EEF-EF99-C8DA-87E0ACA2D92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335723" y="2620646"/>
            <a:ext cx="935351" cy="623567"/>
          </a:xfrm>
          <a:prstGeom prst="rect">
            <a:avLst/>
          </a:prstGeom>
        </p:spPr>
      </p:pic>
      <p:pic>
        <p:nvPicPr>
          <p:cNvPr id="77" name="Picture 76" descr="A picture containing wall&#10;&#10;Description automatically generated">
            <a:extLst>
              <a:ext uri="{FF2B5EF4-FFF2-40B4-BE49-F238E27FC236}">
                <a16:creationId xmlns:a16="http://schemas.microsoft.com/office/drawing/2014/main" id="{EBB59D4A-7ACC-B5F8-A756-6A384827081A}"/>
              </a:ext>
            </a:extLst>
          </p:cNvPr>
          <p:cNvPicPr>
            <a:picLocks noChangeAspect="1"/>
          </p:cNvPicPr>
          <p:nvPr/>
        </p:nvPicPr>
        <p:blipFill>
          <a:blip r:embed="rId8">
            <a:extLst>
              <a:ext uri="{BEBA8EAE-BF5A-486C-A8C5-ECC9F3942E4B}">
                <a14:imgProps xmlns:a14="http://schemas.microsoft.com/office/drawing/2010/main">
                  <a14:imgLayer r:embed="rId11">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4524380" y="3074025"/>
            <a:ext cx="912229" cy="607559"/>
          </a:xfrm>
          <a:prstGeom prst="rect">
            <a:avLst/>
          </a:prstGeom>
        </p:spPr>
      </p:pic>
      <p:pic>
        <p:nvPicPr>
          <p:cNvPr id="78" name="Picture 77" descr="Logo&#10;&#10;Description automatically generated">
            <a:extLst>
              <a:ext uri="{FF2B5EF4-FFF2-40B4-BE49-F238E27FC236}">
                <a16:creationId xmlns:a16="http://schemas.microsoft.com/office/drawing/2014/main" id="{064EF6EC-A323-FB3A-D0DC-CE9388D759C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607454" y="1652264"/>
            <a:ext cx="1055237" cy="369333"/>
          </a:xfrm>
          <a:prstGeom prst="rect">
            <a:avLst/>
          </a:prstGeom>
        </p:spPr>
      </p:pic>
      <p:pic>
        <p:nvPicPr>
          <p:cNvPr id="79" name="Picture 78" descr="Shape&#10;&#10;Description automatically generated with medium confidence">
            <a:extLst>
              <a:ext uri="{FF2B5EF4-FFF2-40B4-BE49-F238E27FC236}">
                <a16:creationId xmlns:a16="http://schemas.microsoft.com/office/drawing/2014/main" id="{E6DFCD2B-F3AB-BB4B-F776-E6BA1D71BC6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092610" y="3850781"/>
            <a:ext cx="692931" cy="372450"/>
          </a:xfrm>
          <a:prstGeom prst="rect">
            <a:avLst/>
          </a:prstGeom>
        </p:spPr>
      </p:pic>
      <p:pic>
        <p:nvPicPr>
          <p:cNvPr id="80" name="Picture 79" descr="Shape&#10;&#10;Description automatically generated with medium confidence">
            <a:extLst>
              <a:ext uri="{FF2B5EF4-FFF2-40B4-BE49-F238E27FC236}">
                <a16:creationId xmlns:a16="http://schemas.microsoft.com/office/drawing/2014/main" id="{CC558E0C-CBDB-7B2E-2EA0-32B6B87327F2}"/>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509894" y="3246796"/>
            <a:ext cx="935351" cy="623567"/>
          </a:xfrm>
          <a:prstGeom prst="rect">
            <a:avLst/>
          </a:prstGeom>
        </p:spPr>
      </p:pic>
      <p:pic>
        <p:nvPicPr>
          <p:cNvPr id="81" name="Picture 80" descr="A picture containing wall&#10;&#10;Description automatically generated">
            <a:extLst>
              <a:ext uri="{FF2B5EF4-FFF2-40B4-BE49-F238E27FC236}">
                <a16:creationId xmlns:a16="http://schemas.microsoft.com/office/drawing/2014/main" id="{3996D954-B4BE-2E36-5DB1-39EB095A86BE}"/>
              </a:ext>
            </a:extLst>
          </p:cNvPr>
          <p:cNvPicPr>
            <a:picLocks noChangeAspect="1"/>
          </p:cNvPicPr>
          <p:nvPr/>
        </p:nvPicPr>
        <p:blipFill>
          <a:blip r:embed="rId8">
            <a:extLst>
              <a:ext uri="{BEBA8EAE-BF5A-486C-A8C5-ECC9F3942E4B}">
                <a14:imgProps xmlns:a14="http://schemas.microsoft.com/office/drawing/2010/main">
                  <a14:imgLayer r:embed="rId11">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10839139" y="3898694"/>
            <a:ext cx="912229" cy="607559"/>
          </a:xfrm>
          <a:prstGeom prst="rect">
            <a:avLst/>
          </a:prstGeom>
        </p:spPr>
      </p:pic>
      <p:pic>
        <p:nvPicPr>
          <p:cNvPr id="2" name="Picture 2" descr="Onitsuka Tiger - Wikipedia">
            <a:extLst>
              <a:ext uri="{FF2B5EF4-FFF2-40B4-BE49-F238E27FC236}">
                <a16:creationId xmlns:a16="http://schemas.microsoft.com/office/drawing/2014/main" id="{09279075-D7DD-B850-2955-4B84CB4B2D6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54768" y="3913163"/>
            <a:ext cx="663005" cy="4431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Onitsuka Tiger - Wikipedia">
            <a:extLst>
              <a:ext uri="{FF2B5EF4-FFF2-40B4-BE49-F238E27FC236}">
                <a16:creationId xmlns:a16="http://schemas.microsoft.com/office/drawing/2014/main" id="{00583182-8275-C5D0-C606-36914E3CA04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68462" y="4093402"/>
            <a:ext cx="663005" cy="4431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56E486B-E525-ACDB-0176-71339C490FF1}"/>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2830570" y="3978276"/>
            <a:ext cx="707322" cy="369231"/>
          </a:xfrm>
          <a:prstGeom prst="rect">
            <a:avLst/>
          </a:prstGeom>
        </p:spPr>
      </p:pic>
      <p:pic>
        <p:nvPicPr>
          <p:cNvPr id="13" name="Picture 12">
            <a:extLst>
              <a:ext uri="{FF2B5EF4-FFF2-40B4-BE49-F238E27FC236}">
                <a16:creationId xmlns:a16="http://schemas.microsoft.com/office/drawing/2014/main" id="{11117F3B-BE8D-CF63-FA09-EC3E30A5D762}"/>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4589375" y="3659539"/>
            <a:ext cx="707322" cy="369231"/>
          </a:xfrm>
          <a:prstGeom prst="rect">
            <a:avLst/>
          </a:prstGeom>
        </p:spPr>
      </p:pic>
    </p:spTree>
    <p:extLst>
      <p:ext uri="{BB962C8B-B14F-4D97-AF65-F5344CB8AC3E}">
        <p14:creationId xmlns:p14="http://schemas.microsoft.com/office/powerpoint/2010/main" val="3476231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2CC216-B60D-E713-59C2-EE1F2F45042D}"/>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4" name="Date Placeholder 3">
            <a:extLst>
              <a:ext uri="{FF2B5EF4-FFF2-40B4-BE49-F238E27FC236}">
                <a16:creationId xmlns:a16="http://schemas.microsoft.com/office/drawing/2014/main" id="{2B6DE676-DC23-9AC0-DDF5-F104CDF01F65}"/>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62C79F82-9B01-6ABC-8087-D5AB11161F5E}"/>
              </a:ext>
            </a:extLst>
          </p:cNvPr>
          <p:cNvSpPr>
            <a:spLocks noGrp="1"/>
          </p:cNvSpPr>
          <p:nvPr>
            <p:ph type="sldNum" sz="quarter" idx="12"/>
          </p:nvPr>
        </p:nvSpPr>
        <p:spPr/>
        <p:txBody>
          <a:bodyPr/>
          <a:lstStyle/>
          <a:p>
            <a:fld id="{A49DFD55-3C28-40EF-9E31-A92D2E4017FF}" type="slidenum">
              <a:rPr lang="en-US" smtClean="0"/>
              <a:pPr/>
              <a:t>12</a:t>
            </a:fld>
            <a:endParaRPr lang="en-US" dirty="0"/>
          </a:p>
        </p:txBody>
      </p:sp>
      <p:sp>
        <p:nvSpPr>
          <p:cNvPr id="8" name="Rectangle 1">
            <a:extLst>
              <a:ext uri="{FF2B5EF4-FFF2-40B4-BE49-F238E27FC236}">
                <a16:creationId xmlns:a16="http://schemas.microsoft.com/office/drawing/2014/main" id="{DB569BAD-85E6-92E6-D017-0D11211AA35F}"/>
              </a:ext>
            </a:extLst>
          </p:cNvPr>
          <p:cNvSpPr>
            <a:spLocks noChangeArrowheads="1"/>
          </p:cNvSpPr>
          <p:nvPr/>
        </p:nvSpPr>
        <p:spPr bwMode="auto">
          <a:xfrm>
            <a:off x="3019425" y="1760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2">
            <a:extLst>
              <a:ext uri="{FF2B5EF4-FFF2-40B4-BE49-F238E27FC236}">
                <a16:creationId xmlns:a16="http://schemas.microsoft.com/office/drawing/2014/main" id="{22A39252-C6CA-7AF9-3ABE-90C4840FFC3E}"/>
              </a:ext>
            </a:extLst>
          </p:cNvPr>
          <p:cNvSpPr>
            <a:spLocks noChangeArrowheads="1"/>
          </p:cNvSpPr>
          <p:nvPr/>
        </p:nvSpPr>
        <p:spPr bwMode="auto">
          <a:xfrm>
            <a:off x="2476500" y="25701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C8F53C92-456D-023E-6B07-0865DCA6662D}"/>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sp>
        <p:nvSpPr>
          <p:cNvPr id="7" name="TextBox 6">
            <a:extLst>
              <a:ext uri="{FF2B5EF4-FFF2-40B4-BE49-F238E27FC236}">
                <a16:creationId xmlns:a16="http://schemas.microsoft.com/office/drawing/2014/main" id="{C6CB1ACF-58D3-AFF8-9627-A48127AE8DFC}"/>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sp>
        <p:nvSpPr>
          <p:cNvPr id="12" name="TextBox 11">
            <a:extLst>
              <a:ext uri="{FF2B5EF4-FFF2-40B4-BE49-F238E27FC236}">
                <a16:creationId xmlns:a16="http://schemas.microsoft.com/office/drawing/2014/main" id="{EBAFFAC2-0322-B7BE-EF92-07533E7983F0}"/>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sp>
        <p:nvSpPr>
          <p:cNvPr id="20" name="Rectangle 19">
            <a:extLst>
              <a:ext uri="{FF2B5EF4-FFF2-40B4-BE49-F238E27FC236}">
                <a16:creationId xmlns:a16="http://schemas.microsoft.com/office/drawing/2014/main" id="{CE474255-F666-6883-D4D9-9F59B11D1B86}"/>
              </a:ext>
            </a:extLst>
          </p:cNvPr>
          <p:cNvSpPr/>
          <p:nvPr/>
        </p:nvSpPr>
        <p:spPr>
          <a:xfrm>
            <a:off x="393626" y="1485642"/>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ectangle 20">
            <a:extLst>
              <a:ext uri="{FF2B5EF4-FFF2-40B4-BE49-F238E27FC236}">
                <a16:creationId xmlns:a16="http://schemas.microsoft.com/office/drawing/2014/main" id="{64ECFABD-4B6A-4A3A-56E4-C51DEDE90626}"/>
              </a:ext>
            </a:extLst>
          </p:cNvPr>
          <p:cNvSpPr/>
          <p:nvPr/>
        </p:nvSpPr>
        <p:spPr>
          <a:xfrm>
            <a:off x="4463902" y="1485642"/>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ectangle 21">
            <a:extLst>
              <a:ext uri="{FF2B5EF4-FFF2-40B4-BE49-F238E27FC236}">
                <a16:creationId xmlns:a16="http://schemas.microsoft.com/office/drawing/2014/main" id="{5AD0E2D1-1165-049B-47ED-BA7BBE80412C}"/>
              </a:ext>
            </a:extLst>
          </p:cNvPr>
          <p:cNvSpPr/>
          <p:nvPr/>
        </p:nvSpPr>
        <p:spPr>
          <a:xfrm>
            <a:off x="8537501" y="1485642"/>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1DF1F3B7-621E-957D-13D0-F07167B26C04}"/>
              </a:ext>
            </a:extLst>
          </p:cNvPr>
          <p:cNvSpPr txBox="1"/>
          <p:nvPr/>
        </p:nvSpPr>
        <p:spPr>
          <a:xfrm>
            <a:off x="3803798" y="3244334"/>
            <a:ext cx="7607594" cy="369332"/>
          </a:xfrm>
          <a:prstGeom prst="rect">
            <a:avLst/>
          </a:prstGeom>
          <a:noFill/>
        </p:spPr>
        <p:txBody>
          <a:bodyPr wrap="square">
            <a:spAutoFit/>
          </a:bodyPr>
          <a:lstStyle/>
          <a:p>
            <a:r>
              <a:rPr lang="en-CA" b="0" i="0" u="none" strike="noStrike" dirty="0">
                <a:solidFill>
                  <a:srgbClr val="000000"/>
                </a:solidFill>
                <a:effectLst/>
              </a:rPr>
              <a:t> </a:t>
            </a:r>
            <a:endParaRPr lang="en-US" dirty="0"/>
          </a:p>
        </p:txBody>
      </p:sp>
      <p:cxnSp>
        <p:nvCxnSpPr>
          <p:cNvPr id="33" name="Straight Connector 32">
            <a:extLst>
              <a:ext uri="{FF2B5EF4-FFF2-40B4-BE49-F238E27FC236}">
                <a16:creationId xmlns:a16="http://schemas.microsoft.com/office/drawing/2014/main" id="{A5D5F9A1-BF6B-D4B0-DAFD-700EBC4A7EC5}"/>
              </a:ext>
            </a:extLst>
          </p:cNvPr>
          <p:cNvCxnSpPr>
            <a:stCxn id="20" idx="0"/>
            <a:endCxn id="20" idx="2"/>
          </p:cNvCxnSpPr>
          <p:nvPr/>
        </p:nvCxnSpPr>
        <p:spPr>
          <a:xfrm>
            <a:off x="2025724" y="1485642"/>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D1CEA61-2464-4308-78B4-0211CADDC050}"/>
              </a:ext>
            </a:extLst>
          </p:cNvPr>
          <p:cNvCxnSpPr/>
          <p:nvPr/>
        </p:nvCxnSpPr>
        <p:spPr>
          <a:xfrm>
            <a:off x="6073184" y="1474087"/>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4D5E833-20AB-E43B-E769-4B692BB2D595}"/>
              </a:ext>
            </a:extLst>
          </p:cNvPr>
          <p:cNvCxnSpPr/>
          <p:nvPr/>
        </p:nvCxnSpPr>
        <p:spPr>
          <a:xfrm>
            <a:off x="10169598" y="1485642"/>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E97509A-D9C6-2D45-6445-22CABF5F8F7F}"/>
              </a:ext>
            </a:extLst>
          </p:cNvPr>
          <p:cNvCxnSpPr>
            <a:stCxn id="20" idx="1"/>
            <a:endCxn id="20" idx="3"/>
          </p:cNvCxnSpPr>
          <p:nvPr/>
        </p:nvCxnSpPr>
        <p:spPr>
          <a:xfrm>
            <a:off x="393626" y="3027363"/>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14CB50F-A5A4-30E1-AA71-445EBD77C394}"/>
              </a:ext>
            </a:extLst>
          </p:cNvPr>
          <p:cNvCxnSpPr>
            <a:stCxn id="21" idx="1"/>
          </p:cNvCxnSpPr>
          <p:nvPr/>
        </p:nvCxnSpPr>
        <p:spPr>
          <a:xfrm>
            <a:off x="4463902" y="3027363"/>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6987D73-F7D2-81DB-93D9-EF9F55BC9ED0}"/>
              </a:ext>
            </a:extLst>
          </p:cNvPr>
          <p:cNvCxnSpPr>
            <a:stCxn id="22" idx="1"/>
          </p:cNvCxnSpPr>
          <p:nvPr/>
        </p:nvCxnSpPr>
        <p:spPr>
          <a:xfrm>
            <a:off x="8537501" y="3027363"/>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CC0CC5D-D879-6C87-F8A3-721D07165D90}"/>
              </a:ext>
            </a:extLst>
          </p:cNvPr>
          <p:cNvSpPr txBox="1"/>
          <p:nvPr/>
        </p:nvSpPr>
        <p:spPr>
          <a:xfrm>
            <a:off x="519146" y="411772"/>
            <a:ext cx="3076507" cy="646331"/>
          </a:xfrm>
          <a:prstGeom prst="rect">
            <a:avLst/>
          </a:prstGeom>
          <a:noFill/>
        </p:spPr>
        <p:txBody>
          <a:bodyPr wrap="square" rtlCol="0">
            <a:spAutoFit/>
          </a:bodyPr>
          <a:lstStyle/>
          <a:p>
            <a:r>
              <a:rPr lang="en-US" sz="1200" dirty="0"/>
              <a:t>ASICS stand as high-priced brand which determines social standing of a person as it </a:t>
            </a:r>
          </a:p>
          <a:p>
            <a:r>
              <a:rPr lang="en-US" sz="1200" dirty="0"/>
              <a:t>Perceived as highly expensive in the market</a:t>
            </a:r>
          </a:p>
        </p:txBody>
      </p:sp>
      <p:sp>
        <p:nvSpPr>
          <p:cNvPr id="51" name="TextBox 50">
            <a:extLst>
              <a:ext uri="{FF2B5EF4-FFF2-40B4-BE49-F238E27FC236}">
                <a16:creationId xmlns:a16="http://schemas.microsoft.com/office/drawing/2014/main" id="{80D5763C-240A-8C7B-4CB9-8FFA9BDCFB56}"/>
              </a:ext>
            </a:extLst>
          </p:cNvPr>
          <p:cNvSpPr txBox="1"/>
          <p:nvPr/>
        </p:nvSpPr>
        <p:spPr>
          <a:xfrm>
            <a:off x="1405371" y="1163236"/>
            <a:ext cx="1811522" cy="292388"/>
          </a:xfrm>
          <a:prstGeom prst="rect">
            <a:avLst/>
          </a:prstGeom>
          <a:noFill/>
        </p:spPr>
        <p:txBody>
          <a:bodyPr wrap="none" rtlCol="0">
            <a:spAutoFit/>
          </a:bodyPr>
          <a:lstStyle/>
          <a:p>
            <a:r>
              <a:rPr lang="en-US" sz="1300" dirty="0"/>
              <a:t>Shows social standing </a:t>
            </a:r>
          </a:p>
        </p:txBody>
      </p:sp>
      <p:sp>
        <p:nvSpPr>
          <p:cNvPr id="52" name="TextBox 51">
            <a:extLst>
              <a:ext uri="{FF2B5EF4-FFF2-40B4-BE49-F238E27FC236}">
                <a16:creationId xmlns:a16="http://schemas.microsoft.com/office/drawing/2014/main" id="{52E337BB-3167-B05A-595A-87761D168730}"/>
              </a:ext>
            </a:extLst>
          </p:cNvPr>
          <p:cNvSpPr txBox="1"/>
          <p:nvPr/>
        </p:nvSpPr>
        <p:spPr>
          <a:xfrm>
            <a:off x="1237873" y="4581334"/>
            <a:ext cx="1495666" cy="292388"/>
          </a:xfrm>
          <a:prstGeom prst="rect">
            <a:avLst/>
          </a:prstGeom>
          <a:noFill/>
        </p:spPr>
        <p:txBody>
          <a:bodyPr wrap="none" rtlCol="0">
            <a:spAutoFit/>
          </a:bodyPr>
          <a:lstStyle/>
          <a:p>
            <a:r>
              <a:rPr lang="en-US" sz="1300" dirty="0"/>
              <a:t>perception as cool</a:t>
            </a:r>
          </a:p>
        </p:txBody>
      </p:sp>
      <p:sp>
        <p:nvSpPr>
          <p:cNvPr id="53" name="TextBox 52">
            <a:extLst>
              <a:ext uri="{FF2B5EF4-FFF2-40B4-BE49-F238E27FC236}">
                <a16:creationId xmlns:a16="http://schemas.microsoft.com/office/drawing/2014/main" id="{AE07717E-4E53-421B-642E-4150253429A5}"/>
              </a:ext>
            </a:extLst>
          </p:cNvPr>
          <p:cNvSpPr txBox="1"/>
          <p:nvPr/>
        </p:nvSpPr>
        <p:spPr>
          <a:xfrm rot="16200000">
            <a:off x="-343505" y="2822519"/>
            <a:ext cx="1129605" cy="292388"/>
          </a:xfrm>
          <a:prstGeom prst="rect">
            <a:avLst/>
          </a:prstGeom>
          <a:noFill/>
        </p:spPr>
        <p:txBody>
          <a:bodyPr wrap="none" rtlCol="0">
            <a:spAutoFit/>
          </a:bodyPr>
          <a:lstStyle/>
          <a:p>
            <a:r>
              <a:rPr lang="en-US" sz="1300" dirty="0"/>
              <a:t>Highly priced</a:t>
            </a:r>
          </a:p>
        </p:txBody>
      </p:sp>
      <p:sp>
        <p:nvSpPr>
          <p:cNvPr id="54" name="TextBox 53">
            <a:extLst>
              <a:ext uri="{FF2B5EF4-FFF2-40B4-BE49-F238E27FC236}">
                <a16:creationId xmlns:a16="http://schemas.microsoft.com/office/drawing/2014/main" id="{F6E4D23D-149F-69F1-FB0D-D6BE89DE3D29}"/>
              </a:ext>
            </a:extLst>
          </p:cNvPr>
          <p:cNvSpPr txBox="1"/>
          <p:nvPr/>
        </p:nvSpPr>
        <p:spPr>
          <a:xfrm rot="5400000">
            <a:off x="3381195" y="2892813"/>
            <a:ext cx="940450" cy="292388"/>
          </a:xfrm>
          <a:prstGeom prst="rect">
            <a:avLst/>
          </a:prstGeom>
          <a:noFill/>
        </p:spPr>
        <p:txBody>
          <a:bodyPr wrap="none" rtlCol="0">
            <a:spAutoFit/>
          </a:bodyPr>
          <a:lstStyle/>
          <a:p>
            <a:r>
              <a:rPr lang="en-US" sz="1300" dirty="0"/>
              <a:t>Affordable</a:t>
            </a:r>
          </a:p>
        </p:txBody>
      </p:sp>
      <p:sp>
        <p:nvSpPr>
          <p:cNvPr id="55" name="TextBox 54">
            <a:extLst>
              <a:ext uri="{FF2B5EF4-FFF2-40B4-BE49-F238E27FC236}">
                <a16:creationId xmlns:a16="http://schemas.microsoft.com/office/drawing/2014/main" id="{A1177DA8-1C01-7C32-4A5F-BEDDBF3014FD}"/>
              </a:ext>
            </a:extLst>
          </p:cNvPr>
          <p:cNvSpPr txBox="1"/>
          <p:nvPr/>
        </p:nvSpPr>
        <p:spPr>
          <a:xfrm rot="5400000">
            <a:off x="7548406" y="2869614"/>
            <a:ext cx="671979" cy="292388"/>
          </a:xfrm>
          <a:prstGeom prst="rect">
            <a:avLst/>
          </a:prstGeom>
          <a:noFill/>
        </p:spPr>
        <p:txBody>
          <a:bodyPr wrap="none" rtlCol="0">
            <a:spAutoFit/>
          </a:bodyPr>
          <a:lstStyle/>
          <a:p>
            <a:r>
              <a:rPr lang="en-US" sz="1300" dirty="0"/>
              <a:t>Casual</a:t>
            </a:r>
          </a:p>
        </p:txBody>
      </p:sp>
      <p:sp>
        <p:nvSpPr>
          <p:cNvPr id="56" name="TextBox 55">
            <a:extLst>
              <a:ext uri="{FF2B5EF4-FFF2-40B4-BE49-F238E27FC236}">
                <a16:creationId xmlns:a16="http://schemas.microsoft.com/office/drawing/2014/main" id="{56464AE6-60F0-0F04-60C4-B1D53712226A}"/>
              </a:ext>
            </a:extLst>
          </p:cNvPr>
          <p:cNvSpPr txBox="1"/>
          <p:nvPr/>
        </p:nvSpPr>
        <p:spPr>
          <a:xfrm rot="5400000">
            <a:off x="11314341" y="2850578"/>
            <a:ext cx="1273747" cy="292388"/>
          </a:xfrm>
          <a:prstGeom prst="rect">
            <a:avLst/>
          </a:prstGeom>
          <a:noFill/>
        </p:spPr>
        <p:txBody>
          <a:bodyPr wrap="none" rtlCol="0">
            <a:spAutoFit/>
          </a:bodyPr>
          <a:lstStyle/>
          <a:p>
            <a:r>
              <a:rPr lang="en-US" sz="1300" dirty="0"/>
              <a:t>Give popularity</a:t>
            </a:r>
          </a:p>
        </p:txBody>
      </p:sp>
      <p:sp>
        <p:nvSpPr>
          <p:cNvPr id="57" name="TextBox 56">
            <a:extLst>
              <a:ext uri="{FF2B5EF4-FFF2-40B4-BE49-F238E27FC236}">
                <a16:creationId xmlns:a16="http://schemas.microsoft.com/office/drawing/2014/main" id="{58540969-1D70-4891-E759-DA1B8DB769CF}"/>
              </a:ext>
            </a:extLst>
          </p:cNvPr>
          <p:cNvSpPr txBox="1"/>
          <p:nvPr/>
        </p:nvSpPr>
        <p:spPr>
          <a:xfrm rot="16200000">
            <a:off x="7571931" y="2906925"/>
            <a:ext cx="1652055" cy="292388"/>
          </a:xfrm>
          <a:prstGeom prst="rect">
            <a:avLst/>
          </a:prstGeom>
          <a:noFill/>
        </p:spPr>
        <p:txBody>
          <a:bodyPr wrap="none" rtlCol="0">
            <a:spAutoFit/>
          </a:bodyPr>
          <a:lstStyle/>
          <a:p>
            <a:r>
              <a:rPr lang="en-US" sz="1300" dirty="0"/>
              <a:t>Motivates for fitness</a:t>
            </a:r>
          </a:p>
        </p:txBody>
      </p:sp>
      <p:sp>
        <p:nvSpPr>
          <p:cNvPr id="58" name="TextBox 57">
            <a:extLst>
              <a:ext uri="{FF2B5EF4-FFF2-40B4-BE49-F238E27FC236}">
                <a16:creationId xmlns:a16="http://schemas.microsoft.com/office/drawing/2014/main" id="{16A027A1-34C1-1F0A-0580-8399EF22A7C5}"/>
              </a:ext>
            </a:extLst>
          </p:cNvPr>
          <p:cNvSpPr txBox="1"/>
          <p:nvPr/>
        </p:nvSpPr>
        <p:spPr>
          <a:xfrm>
            <a:off x="5635712" y="1178425"/>
            <a:ext cx="1074333" cy="292388"/>
          </a:xfrm>
          <a:prstGeom prst="rect">
            <a:avLst/>
          </a:prstGeom>
          <a:noFill/>
        </p:spPr>
        <p:txBody>
          <a:bodyPr wrap="none" rtlCol="0">
            <a:spAutoFit/>
          </a:bodyPr>
          <a:lstStyle/>
          <a:p>
            <a:r>
              <a:rPr lang="en-US" sz="1300" dirty="0"/>
              <a:t>High Quality</a:t>
            </a:r>
          </a:p>
        </p:txBody>
      </p:sp>
      <p:sp>
        <p:nvSpPr>
          <p:cNvPr id="59" name="TextBox 58">
            <a:extLst>
              <a:ext uri="{FF2B5EF4-FFF2-40B4-BE49-F238E27FC236}">
                <a16:creationId xmlns:a16="http://schemas.microsoft.com/office/drawing/2014/main" id="{4A9A5E43-3D89-729D-93C7-6DA5587C1F41}"/>
              </a:ext>
            </a:extLst>
          </p:cNvPr>
          <p:cNvSpPr txBox="1"/>
          <p:nvPr/>
        </p:nvSpPr>
        <p:spPr>
          <a:xfrm>
            <a:off x="9688143" y="1202820"/>
            <a:ext cx="1077218" cy="292388"/>
          </a:xfrm>
          <a:prstGeom prst="rect">
            <a:avLst/>
          </a:prstGeom>
          <a:noFill/>
        </p:spPr>
        <p:txBody>
          <a:bodyPr wrap="none" rtlCol="0">
            <a:spAutoFit/>
          </a:bodyPr>
          <a:lstStyle/>
          <a:p>
            <a:r>
              <a:rPr lang="en-US" sz="1300" dirty="0"/>
              <a:t>Comfortable</a:t>
            </a:r>
          </a:p>
        </p:txBody>
      </p:sp>
      <p:sp>
        <p:nvSpPr>
          <p:cNvPr id="60" name="TextBox 59">
            <a:extLst>
              <a:ext uri="{FF2B5EF4-FFF2-40B4-BE49-F238E27FC236}">
                <a16:creationId xmlns:a16="http://schemas.microsoft.com/office/drawing/2014/main" id="{638F5E05-F56E-5762-267D-29D0635E189C}"/>
              </a:ext>
            </a:extLst>
          </p:cNvPr>
          <p:cNvSpPr txBox="1"/>
          <p:nvPr/>
        </p:nvSpPr>
        <p:spPr>
          <a:xfrm>
            <a:off x="5703262" y="4585627"/>
            <a:ext cx="1036246" cy="292388"/>
          </a:xfrm>
          <a:prstGeom prst="rect">
            <a:avLst/>
          </a:prstGeom>
          <a:noFill/>
        </p:spPr>
        <p:txBody>
          <a:bodyPr wrap="none" rtlCol="0">
            <a:spAutoFit/>
          </a:bodyPr>
          <a:lstStyle/>
          <a:p>
            <a:r>
              <a:rPr lang="en-US" sz="1300" dirty="0"/>
              <a:t>Low Quality</a:t>
            </a:r>
          </a:p>
        </p:txBody>
      </p:sp>
      <p:sp>
        <p:nvSpPr>
          <p:cNvPr id="62" name="TextBox 61">
            <a:extLst>
              <a:ext uri="{FF2B5EF4-FFF2-40B4-BE49-F238E27FC236}">
                <a16:creationId xmlns:a16="http://schemas.microsoft.com/office/drawing/2014/main" id="{921DFDAF-6D1C-674B-BBC7-A42CDD0BE3AD}"/>
              </a:ext>
            </a:extLst>
          </p:cNvPr>
          <p:cNvSpPr txBox="1"/>
          <p:nvPr/>
        </p:nvSpPr>
        <p:spPr>
          <a:xfrm rot="16200000">
            <a:off x="3855532" y="2914847"/>
            <a:ext cx="924356" cy="292388"/>
          </a:xfrm>
          <a:prstGeom prst="rect">
            <a:avLst/>
          </a:prstGeom>
          <a:noFill/>
        </p:spPr>
        <p:txBody>
          <a:bodyPr wrap="none" rtlCol="0">
            <a:spAutoFit/>
          </a:bodyPr>
          <a:lstStyle/>
          <a:p>
            <a:r>
              <a:rPr lang="en-US" sz="1300" dirty="0"/>
              <a:t>Innovative</a:t>
            </a:r>
          </a:p>
        </p:txBody>
      </p:sp>
      <p:sp>
        <p:nvSpPr>
          <p:cNvPr id="23" name="TextBox 22">
            <a:extLst>
              <a:ext uri="{FF2B5EF4-FFF2-40B4-BE49-F238E27FC236}">
                <a16:creationId xmlns:a16="http://schemas.microsoft.com/office/drawing/2014/main" id="{32CE576C-7F13-1ADD-A3D6-6F3B3896E9EC}"/>
              </a:ext>
            </a:extLst>
          </p:cNvPr>
          <p:cNvSpPr txBox="1"/>
          <p:nvPr/>
        </p:nvSpPr>
        <p:spPr>
          <a:xfrm>
            <a:off x="9904138" y="4581334"/>
            <a:ext cx="684803" cy="292388"/>
          </a:xfrm>
          <a:prstGeom prst="rect">
            <a:avLst/>
          </a:prstGeom>
          <a:noFill/>
        </p:spPr>
        <p:txBody>
          <a:bodyPr wrap="none" rtlCol="0">
            <a:spAutoFit/>
          </a:bodyPr>
          <a:lstStyle/>
          <a:p>
            <a:r>
              <a:rPr lang="en-US" sz="1300" dirty="0"/>
              <a:t>Unique</a:t>
            </a:r>
          </a:p>
        </p:txBody>
      </p:sp>
      <p:sp>
        <p:nvSpPr>
          <p:cNvPr id="40" name="TextBox 39">
            <a:extLst>
              <a:ext uri="{FF2B5EF4-FFF2-40B4-BE49-F238E27FC236}">
                <a16:creationId xmlns:a16="http://schemas.microsoft.com/office/drawing/2014/main" id="{3D45B5B6-6D3F-BFE7-B847-5B0C490D937D}"/>
              </a:ext>
            </a:extLst>
          </p:cNvPr>
          <p:cNvSpPr txBox="1"/>
          <p:nvPr/>
        </p:nvSpPr>
        <p:spPr>
          <a:xfrm>
            <a:off x="4453662" y="404762"/>
            <a:ext cx="3076507" cy="830997"/>
          </a:xfrm>
          <a:prstGeom prst="rect">
            <a:avLst/>
          </a:prstGeom>
          <a:noFill/>
        </p:spPr>
        <p:txBody>
          <a:bodyPr wrap="square" rtlCol="0">
            <a:spAutoFit/>
          </a:bodyPr>
          <a:lstStyle/>
          <a:p>
            <a:r>
              <a:rPr lang="en-US" sz="1200" dirty="0"/>
              <a:t>Asics stands as a high-quality innovative brand in the market, brings innovation to its products while keeping the product quality at priority</a:t>
            </a:r>
          </a:p>
        </p:txBody>
      </p:sp>
      <p:sp>
        <p:nvSpPr>
          <p:cNvPr id="42" name="TextBox 41">
            <a:extLst>
              <a:ext uri="{FF2B5EF4-FFF2-40B4-BE49-F238E27FC236}">
                <a16:creationId xmlns:a16="http://schemas.microsoft.com/office/drawing/2014/main" id="{C076BA5A-47E3-12EB-14BA-9F3D5417106C}"/>
              </a:ext>
            </a:extLst>
          </p:cNvPr>
          <p:cNvSpPr txBox="1"/>
          <p:nvPr/>
        </p:nvSpPr>
        <p:spPr>
          <a:xfrm>
            <a:off x="8537501" y="387280"/>
            <a:ext cx="3076507" cy="646331"/>
          </a:xfrm>
          <a:prstGeom prst="rect">
            <a:avLst/>
          </a:prstGeom>
          <a:noFill/>
        </p:spPr>
        <p:txBody>
          <a:bodyPr wrap="square" rtlCol="0">
            <a:spAutoFit/>
          </a:bodyPr>
          <a:lstStyle/>
          <a:p>
            <a:r>
              <a:rPr lang="en-US" sz="1200" dirty="0"/>
              <a:t>Asics stands as Unique brand that motivates its consumers to do better, to win in whatever field they choose to run at</a:t>
            </a:r>
          </a:p>
        </p:txBody>
      </p:sp>
      <p:pic>
        <p:nvPicPr>
          <p:cNvPr id="13" name="Picture 12" descr="Logo&#10;&#10;Description automatically generated">
            <a:extLst>
              <a:ext uri="{FF2B5EF4-FFF2-40B4-BE49-F238E27FC236}">
                <a16:creationId xmlns:a16="http://schemas.microsoft.com/office/drawing/2014/main" id="{90AA8F6A-8952-7A3B-4F48-ECE39F82320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26483" y="3034886"/>
            <a:ext cx="1049143" cy="367200"/>
          </a:xfrm>
          <a:prstGeom prst="rect">
            <a:avLst/>
          </a:prstGeom>
        </p:spPr>
      </p:pic>
      <p:pic>
        <p:nvPicPr>
          <p:cNvPr id="19" name="Picture 18" descr="Shape&#10;&#10;Description automatically generated with medium confidence">
            <a:extLst>
              <a:ext uri="{FF2B5EF4-FFF2-40B4-BE49-F238E27FC236}">
                <a16:creationId xmlns:a16="http://schemas.microsoft.com/office/drawing/2014/main" id="{4763B347-91BD-C108-89B8-0DA845F6D27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437020" y="4024115"/>
            <a:ext cx="692931" cy="372450"/>
          </a:xfrm>
          <a:prstGeom prst="rect">
            <a:avLst/>
          </a:prstGeom>
        </p:spPr>
      </p:pic>
      <p:pic>
        <p:nvPicPr>
          <p:cNvPr id="28" name="Picture 27" descr="Shape&#10;&#10;Description automatically generated with medium confidence">
            <a:extLst>
              <a:ext uri="{FF2B5EF4-FFF2-40B4-BE49-F238E27FC236}">
                <a16:creationId xmlns:a16="http://schemas.microsoft.com/office/drawing/2014/main" id="{72E0202B-0B0F-59F8-6534-8C7641607665}"/>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769875" y="3897213"/>
            <a:ext cx="935351" cy="623567"/>
          </a:xfrm>
          <a:prstGeom prst="rect">
            <a:avLst/>
          </a:prstGeom>
        </p:spPr>
      </p:pic>
      <p:pic>
        <p:nvPicPr>
          <p:cNvPr id="29" name="Picture 28" descr="A picture containing wall&#10;&#10;Description automatically generated">
            <a:extLst>
              <a:ext uri="{FF2B5EF4-FFF2-40B4-BE49-F238E27FC236}">
                <a16:creationId xmlns:a16="http://schemas.microsoft.com/office/drawing/2014/main" id="{71E5989C-6378-7525-CEDC-35C4DB27089B}"/>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2858858" y="2899007"/>
            <a:ext cx="912229" cy="607559"/>
          </a:xfrm>
          <a:prstGeom prst="rect">
            <a:avLst/>
          </a:prstGeom>
        </p:spPr>
      </p:pic>
      <p:pic>
        <p:nvPicPr>
          <p:cNvPr id="43" name="Picture 42" descr="Logo&#10;&#10;Description automatically generated">
            <a:extLst>
              <a:ext uri="{FF2B5EF4-FFF2-40B4-BE49-F238E27FC236}">
                <a16:creationId xmlns:a16="http://schemas.microsoft.com/office/drawing/2014/main" id="{68B46458-886F-3216-A688-FA0291FF10A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520575" y="1869086"/>
            <a:ext cx="1049143" cy="367200"/>
          </a:xfrm>
          <a:prstGeom prst="rect">
            <a:avLst/>
          </a:prstGeom>
        </p:spPr>
      </p:pic>
      <p:pic>
        <p:nvPicPr>
          <p:cNvPr id="48" name="Picture 47" descr="Shape&#10;&#10;Description automatically generated with medium confidence">
            <a:extLst>
              <a:ext uri="{FF2B5EF4-FFF2-40B4-BE49-F238E27FC236}">
                <a16:creationId xmlns:a16="http://schemas.microsoft.com/office/drawing/2014/main" id="{761E3E83-EA39-FD45-CDF3-BE9C1F47802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905443" y="2426223"/>
            <a:ext cx="692931" cy="372450"/>
          </a:xfrm>
          <a:prstGeom prst="rect">
            <a:avLst/>
          </a:prstGeom>
        </p:spPr>
      </p:pic>
      <p:pic>
        <p:nvPicPr>
          <p:cNvPr id="49" name="Picture 48" descr="Shape&#10;&#10;Description automatically generated with medium confidence">
            <a:extLst>
              <a:ext uri="{FF2B5EF4-FFF2-40B4-BE49-F238E27FC236}">
                <a16:creationId xmlns:a16="http://schemas.microsoft.com/office/drawing/2014/main" id="{57A56978-B21C-1CAF-7103-3824B9CC15F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236614" y="2660606"/>
            <a:ext cx="935351" cy="623567"/>
          </a:xfrm>
          <a:prstGeom prst="rect">
            <a:avLst/>
          </a:prstGeom>
        </p:spPr>
      </p:pic>
      <p:pic>
        <p:nvPicPr>
          <p:cNvPr id="61" name="Picture 60" descr="A picture containing wall&#10;&#10;Description automatically generated">
            <a:extLst>
              <a:ext uri="{FF2B5EF4-FFF2-40B4-BE49-F238E27FC236}">
                <a16:creationId xmlns:a16="http://schemas.microsoft.com/office/drawing/2014/main" id="{FAA882A1-1AB1-5AE3-37ED-846C267F3D2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6041871" y="2884588"/>
            <a:ext cx="912229" cy="607559"/>
          </a:xfrm>
          <a:prstGeom prst="rect">
            <a:avLst/>
          </a:prstGeom>
        </p:spPr>
      </p:pic>
      <p:pic>
        <p:nvPicPr>
          <p:cNvPr id="63" name="Picture 62" descr="Logo&#10;&#10;Description automatically generated">
            <a:extLst>
              <a:ext uri="{FF2B5EF4-FFF2-40B4-BE49-F238E27FC236}">
                <a16:creationId xmlns:a16="http://schemas.microsoft.com/office/drawing/2014/main" id="{28612019-5BE7-AF5F-A0AB-4DEC144D2A8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606892" y="3180797"/>
            <a:ext cx="1049143" cy="367200"/>
          </a:xfrm>
          <a:prstGeom prst="rect">
            <a:avLst/>
          </a:prstGeom>
        </p:spPr>
      </p:pic>
      <p:pic>
        <p:nvPicPr>
          <p:cNvPr id="64" name="Picture 63" descr="A picture containing wall&#10;&#10;Description automatically generated">
            <a:extLst>
              <a:ext uri="{FF2B5EF4-FFF2-40B4-BE49-F238E27FC236}">
                <a16:creationId xmlns:a16="http://schemas.microsoft.com/office/drawing/2014/main" id="{51B70F37-DA8E-CD53-4215-6E530729EB88}"/>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10096921" y="1857471"/>
            <a:ext cx="912229" cy="607559"/>
          </a:xfrm>
          <a:prstGeom prst="rect">
            <a:avLst/>
          </a:prstGeom>
        </p:spPr>
      </p:pic>
      <p:pic>
        <p:nvPicPr>
          <p:cNvPr id="65" name="Picture 64" descr="Shape&#10;&#10;Description automatically generated with medium confidence">
            <a:extLst>
              <a:ext uri="{FF2B5EF4-FFF2-40B4-BE49-F238E27FC236}">
                <a16:creationId xmlns:a16="http://schemas.microsoft.com/office/drawing/2014/main" id="{0FC15C3C-C749-04FE-2310-E813DA24DAD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1296413" y="2846036"/>
            <a:ext cx="692931" cy="372450"/>
          </a:xfrm>
          <a:prstGeom prst="rect">
            <a:avLst/>
          </a:prstGeom>
        </p:spPr>
      </p:pic>
      <p:pic>
        <p:nvPicPr>
          <p:cNvPr id="66" name="Picture 65" descr="Shape&#10;&#10;Description automatically generated with medium confidence">
            <a:extLst>
              <a:ext uri="{FF2B5EF4-FFF2-40B4-BE49-F238E27FC236}">
                <a16:creationId xmlns:a16="http://schemas.microsoft.com/office/drawing/2014/main" id="{0A058605-A2B8-C8D4-2B2C-5B37F33E42D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0849111" y="2978853"/>
            <a:ext cx="935351" cy="623567"/>
          </a:xfrm>
          <a:prstGeom prst="rect">
            <a:avLst/>
          </a:prstGeom>
        </p:spPr>
      </p:pic>
      <p:pic>
        <p:nvPicPr>
          <p:cNvPr id="67" name="Picture 2" descr="Onitsuka Tiger - Wikipedia">
            <a:extLst>
              <a:ext uri="{FF2B5EF4-FFF2-40B4-BE49-F238E27FC236}">
                <a16:creationId xmlns:a16="http://schemas.microsoft.com/office/drawing/2014/main" id="{A13A41A5-1DF0-870C-4FB4-570361B9D79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92000" y="1959119"/>
            <a:ext cx="684029" cy="45720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Onitsuka Tiger - Wikipedia">
            <a:extLst>
              <a:ext uri="{FF2B5EF4-FFF2-40B4-BE49-F238E27FC236}">
                <a16:creationId xmlns:a16="http://schemas.microsoft.com/office/drawing/2014/main" id="{814B5A6B-6EFA-AFB8-5233-35DFC3F1B2C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29516" y="2486839"/>
            <a:ext cx="663005" cy="443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474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EDE51-1814-1135-5604-80595DA3CE5C}"/>
              </a:ext>
            </a:extLst>
          </p:cNvPr>
          <p:cNvSpPr>
            <a:spLocks noGrp="1"/>
          </p:cNvSpPr>
          <p:nvPr>
            <p:ph type="title"/>
          </p:nvPr>
        </p:nvSpPr>
        <p:spPr>
          <a:xfrm>
            <a:off x="213758" y="300039"/>
            <a:ext cx="6644242" cy="1204912"/>
          </a:xfrm>
        </p:spPr>
        <p:txBody>
          <a:bodyPr>
            <a:normAutofit/>
          </a:bodyPr>
          <a:lstStyle/>
          <a:p>
            <a:r>
              <a:rPr lang="en-US" sz="1500" dirty="0"/>
              <a:t>Defining </a:t>
            </a:r>
            <a:r>
              <a:rPr lang="en-US" sz="1500" dirty="0" err="1"/>
              <a:t>asics</a:t>
            </a:r>
            <a:r>
              <a:rPr lang="en-US" sz="1500" dirty="0"/>
              <a:t> (Current state)</a:t>
            </a:r>
          </a:p>
        </p:txBody>
      </p:sp>
      <p:sp>
        <p:nvSpPr>
          <p:cNvPr id="3" name="Text Placeholder 2">
            <a:extLst>
              <a:ext uri="{FF2B5EF4-FFF2-40B4-BE49-F238E27FC236}">
                <a16:creationId xmlns:a16="http://schemas.microsoft.com/office/drawing/2014/main" id="{6D86FCC5-8436-CB61-7725-8E9448405C6D}"/>
              </a:ext>
            </a:extLst>
          </p:cNvPr>
          <p:cNvSpPr>
            <a:spLocks noGrp="1"/>
          </p:cNvSpPr>
          <p:nvPr>
            <p:ph type="body" idx="1"/>
          </p:nvPr>
        </p:nvSpPr>
        <p:spPr>
          <a:xfrm>
            <a:off x="-1" y="2119163"/>
            <a:ext cx="8739963" cy="2442204"/>
          </a:xfrm>
        </p:spPr>
        <p:txBody>
          <a:bodyPr/>
          <a:lstStyle/>
          <a:p>
            <a:r>
              <a:rPr lang="en-CA" b="0" i="0" u="none" strike="noStrike" dirty="0">
                <a:solidFill>
                  <a:srgbClr val="252525"/>
                </a:solidFill>
                <a:effectLst/>
                <a:latin typeface="Open Sans" panose="020B0606030504020204" pitchFamily="34" charset="0"/>
              </a:rPr>
              <a:t>For </a:t>
            </a:r>
            <a:r>
              <a:rPr lang="en-CA" b="0" i="0" u="none" strike="noStrike" dirty="0">
                <a:solidFill>
                  <a:srgbClr val="E36B00"/>
                </a:solidFill>
                <a:effectLst/>
                <a:latin typeface="Open Sans" panose="020B0606030504020204" pitchFamily="34" charset="0"/>
              </a:rPr>
              <a:t>athletes </a:t>
            </a:r>
            <a:r>
              <a:rPr lang="en-CA" b="0" i="0" u="none" strike="noStrike" dirty="0">
                <a:solidFill>
                  <a:srgbClr val="252525"/>
                </a:solidFill>
                <a:effectLst/>
                <a:latin typeface="Open Sans" panose="020B0606030504020204" pitchFamily="34" charset="0"/>
              </a:rPr>
              <a:t>looking to </a:t>
            </a:r>
            <a:r>
              <a:rPr lang="en-CA" b="0" i="0" u="none" strike="noStrike" dirty="0">
                <a:solidFill>
                  <a:srgbClr val="E36B00"/>
                </a:solidFill>
                <a:effectLst/>
                <a:latin typeface="Open Sans" panose="020B0606030504020204" pitchFamily="34" charset="0"/>
              </a:rPr>
              <a:t>improve </a:t>
            </a:r>
            <a:r>
              <a:rPr lang="en-CA" b="0" i="0" u="none" strike="noStrike" dirty="0">
                <a:solidFill>
                  <a:srgbClr val="252525"/>
                </a:solidFill>
                <a:effectLst/>
                <a:latin typeface="Open Sans" panose="020B0606030504020204" pitchFamily="34" charset="0"/>
              </a:rPr>
              <a:t>their performance in sports </a:t>
            </a:r>
            <a:r>
              <a:rPr lang="en-CA" b="0" i="0" u="none" strike="noStrike" dirty="0">
                <a:solidFill>
                  <a:srgbClr val="E36B00"/>
                </a:solidFill>
                <a:effectLst/>
                <a:latin typeface="Open Sans" panose="020B0606030504020204" pitchFamily="34" charset="0"/>
              </a:rPr>
              <a:t>like </a:t>
            </a:r>
            <a:r>
              <a:rPr lang="en-CA" b="0" i="0" u="none" strike="noStrike" dirty="0">
                <a:solidFill>
                  <a:srgbClr val="252525"/>
                </a:solidFill>
                <a:effectLst/>
                <a:latin typeface="Open Sans" panose="020B0606030504020204" pitchFamily="34" charset="0"/>
              </a:rPr>
              <a:t>running, tennis, rugby, and </a:t>
            </a:r>
            <a:r>
              <a:rPr lang="en-CA" b="0" i="0" u="none" strike="noStrike" dirty="0">
                <a:solidFill>
                  <a:srgbClr val="E36B00"/>
                </a:solidFill>
                <a:effectLst/>
                <a:latin typeface="Open Sans" panose="020B0606030504020204" pitchFamily="34" charset="0"/>
              </a:rPr>
              <a:t>others, </a:t>
            </a:r>
            <a:r>
              <a:rPr lang="en-CA" b="0" i="0" u="none" strike="noStrike" dirty="0">
                <a:solidFill>
                  <a:srgbClr val="252525"/>
                </a:solidFill>
                <a:effectLst/>
                <a:latin typeface="Open Sans" panose="020B0606030504020204" pitchFamily="34" charset="0"/>
              </a:rPr>
              <a:t>ASICS is the </a:t>
            </a:r>
            <a:r>
              <a:rPr lang="en-CA" b="0" i="0" u="none" strike="noStrike" dirty="0">
                <a:solidFill>
                  <a:srgbClr val="E36B00"/>
                </a:solidFill>
                <a:effectLst/>
                <a:latin typeface="Open Sans" panose="020B0606030504020204" pitchFamily="34" charset="0"/>
              </a:rPr>
              <a:t>brand </a:t>
            </a:r>
            <a:r>
              <a:rPr lang="en-CA" b="0" i="0" u="none" strike="noStrike" dirty="0">
                <a:solidFill>
                  <a:srgbClr val="252525"/>
                </a:solidFill>
                <a:effectLst/>
                <a:latin typeface="Open Sans" panose="020B0606030504020204" pitchFamily="34" charset="0"/>
              </a:rPr>
              <a:t>that </a:t>
            </a:r>
            <a:r>
              <a:rPr lang="en-CA" b="0" i="0" u="none" strike="noStrike" dirty="0">
                <a:solidFill>
                  <a:srgbClr val="E36B00"/>
                </a:solidFill>
                <a:effectLst/>
                <a:latin typeface="Open Sans" panose="020B0606030504020204" pitchFamily="34" charset="0"/>
              </a:rPr>
              <a:t>best meets customer </a:t>
            </a:r>
            <a:r>
              <a:rPr lang="en-CA" b="0" i="0" u="none" strike="noStrike" dirty="0">
                <a:solidFill>
                  <a:srgbClr val="252525"/>
                </a:solidFill>
                <a:effectLst/>
                <a:latin typeface="Open Sans" panose="020B0606030504020204" pitchFamily="34" charset="0"/>
              </a:rPr>
              <a:t>needs. </a:t>
            </a:r>
            <a:r>
              <a:rPr lang="en-CA" b="0" i="0" u="none" strike="noStrike" dirty="0">
                <a:solidFill>
                  <a:srgbClr val="E36B00"/>
                </a:solidFill>
                <a:effectLst/>
                <a:latin typeface="Open Sans" panose="020B0606030504020204" pitchFamily="34" charset="0"/>
              </a:rPr>
              <a:t>These </a:t>
            </a:r>
            <a:r>
              <a:rPr lang="en-CA" b="0" i="0" u="none" strike="noStrike" dirty="0">
                <a:solidFill>
                  <a:srgbClr val="252525"/>
                </a:solidFill>
                <a:effectLst/>
                <a:latin typeface="Open Sans" panose="020B0606030504020204" pitchFamily="34" charset="0"/>
              </a:rPr>
              <a:t>shoes not only </a:t>
            </a:r>
          </a:p>
          <a:p>
            <a:r>
              <a:rPr lang="en-CA" b="0" i="0" u="none" strike="noStrike" dirty="0">
                <a:solidFill>
                  <a:srgbClr val="E36B00"/>
                </a:solidFill>
                <a:effectLst/>
                <a:latin typeface="Open Sans" panose="020B0606030504020204" pitchFamily="34" charset="0"/>
              </a:rPr>
              <a:t>provide </a:t>
            </a:r>
            <a:r>
              <a:rPr lang="en-CA" b="0" i="0" u="none" strike="noStrike" dirty="0">
                <a:solidFill>
                  <a:srgbClr val="252525"/>
                </a:solidFill>
                <a:effectLst/>
                <a:latin typeface="Open Sans" panose="020B0606030504020204" pitchFamily="34" charset="0"/>
              </a:rPr>
              <a:t>comfort to the </a:t>
            </a:r>
            <a:r>
              <a:rPr lang="en-CA" b="0" i="0" u="none" strike="noStrike" dirty="0">
                <a:solidFill>
                  <a:srgbClr val="E36B00"/>
                </a:solidFill>
                <a:effectLst/>
                <a:latin typeface="Open Sans" panose="020B0606030504020204" pitchFamily="34" charset="0"/>
              </a:rPr>
              <a:t>wearer </a:t>
            </a:r>
            <a:r>
              <a:rPr lang="en-CA" b="0" i="0" u="none" strike="noStrike" dirty="0">
                <a:solidFill>
                  <a:srgbClr val="252525"/>
                </a:solidFill>
                <a:effectLst/>
                <a:latin typeface="Open Sans" panose="020B0606030504020204" pitchFamily="34" charset="0"/>
              </a:rPr>
              <a:t>but also </a:t>
            </a:r>
            <a:r>
              <a:rPr lang="en-CA" b="0" i="0" u="none" strike="noStrike" dirty="0">
                <a:solidFill>
                  <a:srgbClr val="E36B00"/>
                </a:solidFill>
                <a:effectLst/>
                <a:latin typeface="Open Sans" panose="020B0606030504020204" pitchFamily="34" charset="0"/>
              </a:rPr>
              <a:t>significantly contribute </a:t>
            </a:r>
            <a:r>
              <a:rPr lang="en-CA" b="0" i="0" u="none" strike="noStrike" dirty="0">
                <a:solidFill>
                  <a:srgbClr val="252525"/>
                </a:solidFill>
                <a:effectLst/>
                <a:latin typeface="Open Sans" panose="020B0606030504020204" pitchFamily="34" charset="0"/>
              </a:rPr>
              <a:t>to performance </a:t>
            </a:r>
            <a:r>
              <a:rPr lang="en-CA" b="0" i="0" u="none" strike="noStrike" dirty="0">
                <a:solidFill>
                  <a:srgbClr val="E36B00"/>
                </a:solidFill>
                <a:effectLst/>
                <a:latin typeface="Open Sans" panose="020B0606030504020204" pitchFamily="34" charset="0"/>
              </a:rPr>
              <a:t>improvement thanks </a:t>
            </a:r>
            <a:r>
              <a:rPr lang="en-CA" b="0" i="0" u="none" strike="noStrike" dirty="0">
                <a:solidFill>
                  <a:srgbClr val="252525"/>
                </a:solidFill>
                <a:effectLst/>
                <a:latin typeface="Open Sans" panose="020B0606030504020204" pitchFamily="34" charset="0"/>
              </a:rPr>
              <a:t>to their gel-based technology, which can </a:t>
            </a:r>
            <a:r>
              <a:rPr lang="en-CA" b="0" i="0" u="none" strike="noStrike" dirty="0">
                <a:solidFill>
                  <a:srgbClr val="E36B00"/>
                </a:solidFill>
                <a:effectLst/>
                <a:latin typeface="Open Sans" panose="020B0606030504020204" pitchFamily="34" charset="0"/>
              </a:rPr>
              <a:t>be customised </a:t>
            </a:r>
            <a:r>
              <a:rPr lang="en-CA" b="0" i="0" u="none" strike="noStrike" dirty="0">
                <a:solidFill>
                  <a:srgbClr val="252525"/>
                </a:solidFill>
                <a:effectLst/>
                <a:latin typeface="Open Sans" panose="020B0606030504020204" pitchFamily="34" charset="0"/>
              </a:rPr>
              <a:t>to the </a:t>
            </a:r>
            <a:r>
              <a:rPr lang="en-CA" b="0" i="0" u="none" strike="noStrike" dirty="0">
                <a:solidFill>
                  <a:srgbClr val="E36B00"/>
                </a:solidFill>
                <a:effectLst/>
                <a:latin typeface="Open Sans" panose="020B0606030504020204" pitchFamily="34" charset="0"/>
              </a:rPr>
              <a:t>individual </a:t>
            </a:r>
          </a:p>
          <a:p>
            <a:r>
              <a:rPr lang="en-CA" b="0" i="0" u="none" strike="noStrike" dirty="0">
                <a:solidFill>
                  <a:srgbClr val="252525"/>
                </a:solidFill>
                <a:effectLst/>
                <a:latin typeface="Open Sans" panose="020B0606030504020204" pitchFamily="34" charset="0"/>
              </a:rPr>
              <a:t>needs of the </a:t>
            </a:r>
            <a:r>
              <a:rPr lang="en-CA" b="0" i="0" u="none" strike="noStrike" dirty="0">
                <a:solidFill>
                  <a:srgbClr val="E36B00"/>
                </a:solidFill>
                <a:effectLst/>
                <a:latin typeface="Open Sans" panose="020B0606030504020204" pitchFamily="34" charset="0"/>
              </a:rPr>
              <a:t>wearer </a:t>
            </a:r>
            <a:r>
              <a:rPr lang="en-CA" b="0" i="0" u="none" strike="noStrike" dirty="0">
                <a:effectLst/>
                <a:latin typeface="Open Sans" panose="020B0606030504020204" pitchFamily="34" charset="0"/>
              </a:rPr>
              <a:t>thus making sporting easier.</a:t>
            </a:r>
          </a:p>
          <a:p>
            <a:endParaRPr lang="en-CA" dirty="0">
              <a:latin typeface="Open Sans" panose="020B0606030504020204" pitchFamily="34" charset="0"/>
            </a:endParaRPr>
          </a:p>
          <a:p>
            <a:r>
              <a:rPr lang="en-US" dirty="0">
                <a:latin typeface="Open Sans" panose="020B0606030504020204" pitchFamily="34" charset="0"/>
              </a:rPr>
              <a:t>Sports made easy with ASICS.</a:t>
            </a:r>
            <a:endParaRPr lang="en-CA" dirty="0">
              <a:latin typeface="Open Sans" panose="020B0606030504020204" pitchFamily="34" charset="0"/>
            </a:endParaRPr>
          </a:p>
        </p:txBody>
      </p:sp>
      <p:sp>
        <p:nvSpPr>
          <p:cNvPr id="4" name="Date Placeholder 3">
            <a:extLst>
              <a:ext uri="{FF2B5EF4-FFF2-40B4-BE49-F238E27FC236}">
                <a16:creationId xmlns:a16="http://schemas.microsoft.com/office/drawing/2014/main" id="{1371B5B9-7D8E-E7D1-F45C-1D2A299726D2}"/>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19522315-2FCE-0059-1052-F796767A7D70}"/>
              </a:ext>
            </a:extLst>
          </p:cNvPr>
          <p:cNvSpPr>
            <a:spLocks noGrp="1"/>
          </p:cNvSpPr>
          <p:nvPr>
            <p:ph type="sldNum" sz="quarter" idx="12"/>
          </p:nvPr>
        </p:nvSpPr>
        <p:spPr/>
        <p:txBody>
          <a:bodyPr/>
          <a:lstStyle/>
          <a:p>
            <a:fld id="{A49DFD55-3C28-40EF-9E31-A92D2E4017FF}" type="slidenum">
              <a:rPr lang="en-US" smtClean="0"/>
              <a:pPr/>
              <a:t>13</a:t>
            </a:fld>
            <a:endParaRPr lang="en-US" dirty="0"/>
          </a:p>
        </p:txBody>
      </p:sp>
    </p:spTree>
    <p:extLst>
      <p:ext uri="{BB962C8B-B14F-4D97-AF65-F5344CB8AC3E}">
        <p14:creationId xmlns:p14="http://schemas.microsoft.com/office/powerpoint/2010/main" val="2254580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C00C-E53B-6189-9C71-6E95E7B6453F}"/>
              </a:ext>
            </a:extLst>
          </p:cNvPr>
          <p:cNvSpPr>
            <a:spLocks noGrp="1"/>
          </p:cNvSpPr>
          <p:nvPr>
            <p:ph type="title"/>
          </p:nvPr>
        </p:nvSpPr>
        <p:spPr/>
        <p:txBody>
          <a:bodyPr/>
          <a:lstStyle/>
          <a:p>
            <a:r>
              <a:rPr lang="en-US" dirty="0"/>
              <a:t>PART - B</a:t>
            </a:r>
          </a:p>
        </p:txBody>
      </p:sp>
      <p:sp>
        <p:nvSpPr>
          <p:cNvPr id="4" name="Date Placeholder 3">
            <a:extLst>
              <a:ext uri="{FF2B5EF4-FFF2-40B4-BE49-F238E27FC236}">
                <a16:creationId xmlns:a16="http://schemas.microsoft.com/office/drawing/2014/main" id="{57F8AED6-7C67-B5A2-FE46-F5775737B826}"/>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190B6EF9-16E9-3499-72A2-DCD397068CFF}"/>
              </a:ext>
            </a:extLst>
          </p:cNvPr>
          <p:cNvSpPr>
            <a:spLocks noGrp="1"/>
          </p:cNvSpPr>
          <p:nvPr>
            <p:ph type="sldNum" sz="quarter" idx="12"/>
          </p:nvPr>
        </p:nvSpPr>
        <p:spPr/>
        <p:txBody>
          <a:bodyPr/>
          <a:lstStyle/>
          <a:p>
            <a:fld id="{A49DFD55-3C28-40EF-9E31-A92D2E4017FF}" type="slidenum">
              <a:rPr lang="en-US" smtClean="0"/>
              <a:pPr/>
              <a:t>14</a:t>
            </a:fld>
            <a:endParaRPr lang="en-US" dirty="0"/>
          </a:p>
        </p:txBody>
      </p:sp>
    </p:spTree>
    <p:extLst>
      <p:ext uri="{BB962C8B-B14F-4D97-AF65-F5344CB8AC3E}">
        <p14:creationId xmlns:p14="http://schemas.microsoft.com/office/powerpoint/2010/main" val="2795688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F1CFF6-A97C-C29F-8BE6-E4B0A1DACE61}"/>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2" name="Title 1">
            <a:extLst>
              <a:ext uri="{FF2B5EF4-FFF2-40B4-BE49-F238E27FC236}">
                <a16:creationId xmlns:a16="http://schemas.microsoft.com/office/drawing/2014/main" id="{E1A1F704-160B-44EA-8C84-AC54DBBB1F3D}"/>
              </a:ext>
            </a:extLst>
          </p:cNvPr>
          <p:cNvSpPr>
            <a:spLocks noGrp="1"/>
          </p:cNvSpPr>
          <p:nvPr>
            <p:ph type="title"/>
          </p:nvPr>
        </p:nvSpPr>
        <p:spPr>
          <a:xfrm>
            <a:off x="104775" y="-296929"/>
            <a:ext cx="6306416" cy="1204912"/>
          </a:xfrm>
        </p:spPr>
        <p:txBody>
          <a:bodyPr/>
          <a:lstStyle/>
          <a:p>
            <a:r>
              <a:rPr lang="en-US" dirty="0"/>
              <a:t>Identify OUR ASICS COMMUNITY</a:t>
            </a:r>
          </a:p>
        </p:txBody>
      </p:sp>
      <p:sp>
        <p:nvSpPr>
          <p:cNvPr id="4" name="Date Placeholder 3">
            <a:extLst>
              <a:ext uri="{FF2B5EF4-FFF2-40B4-BE49-F238E27FC236}">
                <a16:creationId xmlns:a16="http://schemas.microsoft.com/office/drawing/2014/main" id="{6E450CC3-32A6-BFAD-C52C-208DF9CB4C36}"/>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C3A2E533-E645-9553-662A-3641FC4D2D2B}"/>
              </a:ext>
            </a:extLst>
          </p:cNvPr>
          <p:cNvSpPr>
            <a:spLocks noGrp="1"/>
          </p:cNvSpPr>
          <p:nvPr>
            <p:ph type="sldNum" sz="quarter" idx="12"/>
          </p:nvPr>
        </p:nvSpPr>
        <p:spPr/>
        <p:txBody>
          <a:bodyPr/>
          <a:lstStyle/>
          <a:p>
            <a:fld id="{A49DFD55-3C28-40EF-9E31-A92D2E4017FF}" type="slidenum">
              <a:rPr lang="en-US" smtClean="0"/>
              <a:pPr/>
              <a:t>15</a:t>
            </a:fld>
            <a:endParaRPr lang="en-US" dirty="0"/>
          </a:p>
        </p:txBody>
      </p:sp>
      <p:graphicFrame>
        <p:nvGraphicFramePr>
          <p:cNvPr id="9" name="Table 9">
            <a:extLst>
              <a:ext uri="{FF2B5EF4-FFF2-40B4-BE49-F238E27FC236}">
                <a16:creationId xmlns:a16="http://schemas.microsoft.com/office/drawing/2014/main" id="{1DE67507-D274-7229-FD77-50C0D5E04DB8}"/>
              </a:ext>
            </a:extLst>
          </p:cNvPr>
          <p:cNvGraphicFramePr>
            <a:graphicFrameLocks noGrp="1"/>
          </p:cNvGraphicFramePr>
          <p:nvPr>
            <p:extLst>
              <p:ext uri="{D42A27DB-BD31-4B8C-83A1-F6EECF244321}">
                <p14:modId xmlns:p14="http://schemas.microsoft.com/office/powerpoint/2010/main" val="575876402"/>
              </p:ext>
            </p:extLst>
          </p:nvPr>
        </p:nvGraphicFramePr>
        <p:xfrm>
          <a:off x="3861793" y="1463771"/>
          <a:ext cx="2549398" cy="1504299"/>
        </p:xfrm>
        <a:graphic>
          <a:graphicData uri="http://schemas.openxmlformats.org/drawingml/2006/table">
            <a:tbl>
              <a:tblPr firstRow="1" bandRow="1">
                <a:tableStyleId>{5C22544A-7EE6-4342-B048-85BDC9FD1C3A}</a:tableStyleId>
              </a:tblPr>
              <a:tblGrid>
                <a:gridCol w="2549398">
                  <a:extLst>
                    <a:ext uri="{9D8B030D-6E8A-4147-A177-3AD203B41FA5}">
                      <a16:colId xmlns:a16="http://schemas.microsoft.com/office/drawing/2014/main" val="523684657"/>
                    </a:ext>
                  </a:extLst>
                </a:gridCol>
              </a:tblGrid>
              <a:tr h="1504299">
                <a:tc>
                  <a:txBody>
                    <a:bodyPr/>
                    <a:lstStyle/>
                    <a:p>
                      <a:endParaRPr lang="en-US" dirty="0"/>
                    </a:p>
                  </a:txBody>
                  <a:tcPr/>
                </a:tc>
                <a:extLst>
                  <a:ext uri="{0D108BD9-81ED-4DB2-BD59-A6C34878D82A}">
                    <a16:rowId xmlns:a16="http://schemas.microsoft.com/office/drawing/2014/main" val="2633819366"/>
                  </a:ext>
                </a:extLst>
              </a:tr>
            </a:tbl>
          </a:graphicData>
        </a:graphic>
      </p:graphicFrame>
      <p:graphicFrame>
        <p:nvGraphicFramePr>
          <p:cNvPr id="3" name="Table 9">
            <a:extLst>
              <a:ext uri="{FF2B5EF4-FFF2-40B4-BE49-F238E27FC236}">
                <a16:creationId xmlns:a16="http://schemas.microsoft.com/office/drawing/2014/main" id="{3F87EACF-1232-69AD-2D3C-F7DAB88130F5}"/>
              </a:ext>
            </a:extLst>
          </p:cNvPr>
          <p:cNvGraphicFramePr>
            <a:graphicFrameLocks noGrp="1"/>
          </p:cNvGraphicFramePr>
          <p:nvPr>
            <p:extLst>
              <p:ext uri="{D42A27DB-BD31-4B8C-83A1-F6EECF244321}">
                <p14:modId xmlns:p14="http://schemas.microsoft.com/office/powerpoint/2010/main" val="732798869"/>
              </p:ext>
            </p:extLst>
          </p:nvPr>
        </p:nvGraphicFramePr>
        <p:xfrm>
          <a:off x="6411191" y="1488183"/>
          <a:ext cx="2499255" cy="4750204"/>
        </p:xfrm>
        <a:graphic>
          <a:graphicData uri="http://schemas.openxmlformats.org/drawingml/2006/table">
            <a:tbl>
              <a:tblPr firstRow="1" bandRow="1">
                <a:tableStyleId>{5C22544A-7EE6-4342-B048-85BDC9FD1C3A}</a:tableStyleId>
              </a:tblPr>
              <a:tblGrid>
                <a:gridCol w="2499255">
                  <a:extLst>
                    <a:ext uri="{9D8B030D-6E8A-4147-A177-3AD203B41FA5}">
                      <a16:colId xmlns:a16="http://schemas.microsoft.com/office/drawing/2014/main" val="523684657"/>
                    </a:ext>
                  </a:extLst>
                </a:gridCol>
              </a:tblGrid>
              <a:tr h="1461983">
                <a:tc>
                  <a:txBody>
                    <a:bodyPr/>
                    <a:lstStyle/>
                    <a:p>
                      <a:endParaRPr lang="en-US" dirty="0"/>
                    </a:p>
                  </a:txBody>
                  <a:tcPr/>
                </a:tc>
                <a:extLst>
                  <a:ext uri="{0D108BD9-81ED-4DB2-BD59-A6C34878D82A}">
                    <a16:rowId xmlns:a16="http://schemas.microsoft.com/office/drawing/2014/main" val="2633819366"/>
                  </a:ext>
                </a:extLst>
              </a:tr>
              <a:tr h="1996260">
                <a:tc>
                  <a:txBody>
                    <a:bodyPr/>
                    <a:lstStyle/>
                    <a:p>
                      <a:endParaRPr lang="en-US" dirty="0"/>
                    </a:p>
                  </a:txBody>
                  <a:tcPr/>
                </a:tc>
                <a:extLst>
                  <a:ext uri="{0D108BD9-81ED-4DB2-BD59-A6C34878D82A}">
                    <a16:rowId xmlns:a16="http://schemas.microsoft.com/office/drawing/2014/main" val="3413160801"/>
                  </a:ext>
                </a:extLst>
              </a:tr>
              <a:tr h="1291961">
                <a:tc>
                  <a:txBody>
                    <a:bodyPr/>
                    <a:lstStyle/>
                    <a:p>
                      <a:endParaRPr lang="en-US" sz="1400" kern="1200" dirty="0">
                        <a:solidFill>
                          <a:schemeClr val="dk1"/>
                        </a:solidFill>
                        <a:latin typeface="+mn-lt"/>
                        <a:ea typeface="+mn-ea"/>
                        <a:cs typeface="+mn-cs"/>
                      </a:endParaRPr>
                    </a:p>
                  </a:txBody>
                  <a:tcPr/>
                </a:tc>
                <a:extLst>
                  <a:ext uri="{0D108BD9-81ED-4DB2-BD59-A6C34878D82A}">
                    <a16:rowId xmlns:a16="http://schemas.microsoft.com/office/drawing/2014/main" val="2478301036"/>
                  </a:ext>
                </a:extLst>
              </a:tr>
            </a:tbl>
          </a:graphicData>
        </a:graphic>
      </p:graphicFrame>
      <p:graphicFrame>
        <p:nvGraphicFramePr>
          <p:cNvPr id="6" name="Table 7">
            <a:extLst>
              <a:ext uri="{FF2B5EF4-FFF2-40B4-BE49-F238E27FC236}">
                <a16:creationId xmlns:a16="http://schemas.microsoft.com/office/drawing/2014/main" id="{964EECE4-21C0-BD84-0483-79F7C2C58A35}"/>
              </a:ext>
            </a:extLst>
          </p:cNvPr>
          <p:cNvGraphicFramePr>
            <a:graphicFrameLocks noGrp="1"/>
          </p:cNvGraphicFramePr>
          <p:nvPr>
            <p:extLst>
              <p:ext uri="{D42A27DB-BD31-4B8C-83A1-F6EECF244321}">
                <p14:modId xmlns:p14="http://schemas.microsoft.com/office/powerpoint/2010/main" val="4062633435"/>
              </p:ext>
            </p:extLst>
          </p:nvPr>
        </p:nvGraphicFramePr>
        <p:xfrm>
          <a:off x="104775" y="114606"/>
          <a:ext cx="11963176" cy="6585604"/>
        </p:xfrm>
        <a:graphic>
          <a:graphicData uri="http://schemas.openxmlformats.org/drawingml/2006/table">
            <a:tbl>
              <a:tblPr firstRow="1" bandRow="1">
                <a:tableStyleId>{B301B821-A1FF-4177-AEE7-76D212191A09}</a:tableStyleId>
              </a:tblPr>
              <a:tblGrid>
                <a:gridCol w="1726592">
                  <a:extLst>
                    <a:ext uri="{9D8B030D-6E8A-4147-A177-3AD203B41FA5}">
                      <a16:colId xmlns:a16="http://schemas.microsoft.com/office/drawing/2014/main" val="336492973"/>
                    </a:ext>
                  </a:extLst>
                </a:gridCol>
                <a:gridCol w="1726592">
                  <a:extLst>
                    <a:ext uri="{9D8B030D-6E8A-4147-A177-3AD203B41FA5}">
                      <a16:colId xmlns:a16="http://schemas.microsoft.com/office/drawing/2014/main" val="2189762485"/>
                    </a:ext>
                  </a:extLst>
                </a:gridCol>
                <a:gridCol w="1726592">
                  <a:extLst>
                    <a:ext uri="{9D8B030D-6E8A-4147-A177-3AD203B41FA5}">
                      <a16:colId xmlns:a16="http://schemas.microsoft.com/office/drawing/2014/main" val="2818640915"/>
                    </a:ext>
                  </a:extLst>
                </a:gridCol>
                <a:gridCol w="1726592">
                  <a:extLst>
                    <a:ext uri="{9D8B030D-6E8A-4147-A177-3AD203B41FA5}">
                      <a16:colId xmlns:a16="http://schemas.microsoft.com/office/drawing/2014/main" val="552707756"/>
                    </a:ext>
                  </a:extLst>
                </a:gridCol>
                <a:gridCol w="1726592">
                  <a:extLst>
                    <a:ext uri="{9D8B030D-6E8A-4147-A177-3AD203B41FA5}">
                      <a16:colId xmlns:a16="http://schemas.microsoft.com/office/drawing/2014/main" val="2140934417"/>
                    </a:ext>
                  </a:extLst>
                </a:gridCol>
                <a:gridCol w="1726592">
                  <a:extLst>
                    <a:ext uri="{9D8B030D-6E8A-4147-A177-3AD203B41FA5}">
                      <a16:colId xmlns:a16="http://schemas.microsoft.com/office/drawing/2014/main" val="3034056533"/>
                    </a:ext>
                  </a:extLst>
                </a:gridCol>
                <a:gridCol w="1603624">
                  <a:extLst>
                    <a:ext uri="{9D8B030D-6E8A-4147-A177-3AD203B41FA5}">
                      <a16:colId xmlns:a16="http://schemas.microsoft.com/office/drawing/2014/main" val="1723404955"/>
                    </a:ext>
                  </a:extLst>
                </a:gridCol>
              </a:tblGrid>
              <a:tr h="1404004">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dirty="0"/>
                    </a:p>
                  </a:txBody>
                  <a:tcPr/>
                </a:tc>
                <a:extLst>
                  <a:ext uri="{0D108BD9-81ED-4DB2-BD59-A6C34878D82A}">
                    <a16:rowId xmlns:a16="http://schemas.microsoft.com/office/drawing/2014/main" val="1658490829"/>
                  </a:ext>
                </a:extLst>
              </a:tr>
              <a:tr h="2313442">
                <a:tc>
                  <a:txBody>
                    <a:bodyPr/>
                    <a:lstStyle/>
                    <a:p>
                      <a:r>
                        <a:rPr lang="en-US" sz="1400" dirty="0"/>
                        <a:t>SKILLED EXPERTS</a:t>
                      </a:r>
                    </a:p>
                    <a:p>
                      <a:endParaRPr lang="en-US" sz="1400" dirty="0"/>
                    </a:p>
                    <a:p>
                      <a:r>
                        <a:rPr lang="en-US" sz="1400" kern="1200" dirty="0">
                          <a:solidFill>
                            <a:schemeClr val="dk1"/>
                          </a:solidFill>
                        </a:rPr>
                        <a:t>Sports are an important part of who I am. It is a way to develop new skills and to be an expert.</a:t>
                      </a:r>
                      <a:endParaRPr lang="en-US" sz="1400" kern="1200" dirty="0">
                        <a:solidFill>
                          <a:schemeClr val="dk1"/>
                        </a:solidFill>
                        <a:latin typeface="+mn-lt"/>
                        <a:ea typeface="+mn-ea"/>
                        <a:cs typeface="+mn-cs"/>
                      </a:endParaRPr>
                    </a:p>
                  </a:txBody>
                  <a:tcPr/>
                </a:tc>
                <a:tc>
                  <a:txBody>
                    <a:bodyPr/>
                    <a:lstStyle/>
                    <a:p>
                      <a:r>
                        <a:rPr lang="en-US" sz="1400" dirty="0"/>
                        <a:t>UNLIMITED COMPETITORS</a:t>
                      </a:r>
                    </a:p>
                    <a:p>
                      <a:endParaRPr lang="en-US" sz="1400" dirty="0"/>
                    </a:p>
                    <a:p>
                      <a:r>
                        <a:rPr lang="en-US" sz="1400" kern="1200" dirty="0">
                          <a:solidFill>
                            <a:schemeClr val="dk1"/>
                          </a:solidFill>
                        </a:rPr>
                        <a:t>Sports are extremely important in my life. It is a rewarding way to stretch my limits and to achieve my goals</a:t>
                      </a:r>
                      <a:endParaRPr lang="en-US" sz="1400" kern="1200" dirty="0">
                        <a:solidFill>
                          <a:schemeClr val="dk1"/>
                        </a:solidFill>
                        <a:latin typeface="+mn-lt"/>
                        <a:ea typeface="+mn-ea"/>
                        <a:cs typeface="+mn-cs"/>
                      </a:endParaRPr>
                    </a:p>
                  </a:txBody>
                  <a:tcPr/>
                </a:tc>
                <a:tc>
                  <a:txBody>
                    <a:bodyPr/>
                    <a:lstStyle/>
                    <a:p>
                      <a:r>
                        <a:rPr lang="en-US" sz="1400" dirty="0"/>
                        <a:t>PASSIONATE PLAYERS</a:t>
                      </a:r>
                    </a:p>
                    <a:p>
                      <a:endParaRPr lang="en-US" sz="1400" dirty="0"/>
                    </a:p>
                    <a:p>
                      <a:r>
                        <a:rPr lang="en-US" sz="1400" kern="1200" dirty="0">
                          <a:solidFill>
                            <a:schemeClr val="dk1"/>
                          </a:solidFill>
                        </a:rPr>
                        <a:t>Sports are an exciting way to completely let go and really enjoy the moment, preferably with others</a:t>
                      </a:r>
                      <a:endParaRPr lang="en-US" sz="1400" kern="1200" dirty="0">
                        <a:solidFill>
                          <a:schemeClr val="dk1"/>
                        </a:solidFill>
                        <a:latin typeface="+mn-lt"/>
                        <a:ea typeface="+mn-ea"/>
                        <a:cs typeface="+mn-cs"/>
                      </a:endParaRPr>
                    </a:p>
                  </a:txBody>
                  <a:tcPr/>
                </a:tc>
                <a:tc>
                  <a:txBody>
                    <a:bodyPr/>
                    <a:lstStyle/>
                    <a:p>
                      <a:r>
                        <a:rPr lang="en-US" sz="1400" dirty="0"/>
                        <a:t>SOCIAL EXERCISERS</a:t>
                      </a:r>
                    </a:p>
                    <a:p>
                      <a:endParaRPr lang="en-US" sz="1400" dirty="0"/>
                    </a:p>
                    <a:p>
                      <a:r>
                        <a:rPr lang="en-US" sz="1400" kern="1200" dirty="0">
                          <a:solidFill>
                            <a:schemeClr val="dk1"/>
                          </a:solidFill>
                        </a:rPr>
                        <a:t>Of course, you look after yourself with sports, but it’s also a fun way to have a great time with others</a:t>
                      </a:r>
                      <a:endParaRPr lang="en-US" sz="1400" kern="1200" dirty="0">
                        <a:solidFill>
                          <a:schemeClr val="dk1"/>
                        </a:solidFill>
                        <a:latin typeface="+mn-lt"/>
                        <a:ea typeface="+mn-ea"/>
                        <a:cs typeface="+mn-cs"/>
                      </a:endParaRPr>
                    </a:p>
                  </a:txBody>
                  <a:tcPr/>
                </a:tc>
                <a:tc>
                  <a:txBody>
                    <a:bodyPr/>
                    <a:lstStyle/>
                    <a:p>
                      <a:r>
                        <a:rPr lang="en-US" sz="1400" dirty="0"/>
                        <a:t>HEALTHY RELAXERS</a:t>
                      </a:r>
                    </a:p>
                    <a:p>
                      <a:endParaRPr lang="en-US" sz="1400" dirty="0"/>
                    </a:p>
                    <a:p>
                      <a:r>
                        <a:rPr lang="en-US" sz="1400" dirty="0"/>
                        <a:t>To me sports are part of a healthy lifestyle. Its good for my body and mine and helps me to relax</a:t>
                      </a:r>
                    </a:p>
                  </a:txBody>
                  <a:tcPr/>
                </a:tc>
                <a:tc>
                  <a:txBody>
                    <a:bodyPr/>
                    <a:lstStyle/>
                    <a:p>
                      <a:r>
                        <a:rPr lang="en-US" sz="1400" dirty="0"/>
                        <a:t>THE FUN </a:t>
                      </a:r>
                    </a:p>
                    <a:p>
                      <a:r>
                        <a:rPr lang="en-US" sz="1400" dirty="0"/>
                        <a:t>RUNNERS</a:t>
                      </a:r>
                    </a:p>
                    <a:p>
                      <a:endParaRPr lang="en-US" sz="1400" dirty="0"/>
                    </a:p>
                    <a:p>
                      <a:r>
                        <a:rPr lang="en-US" sz="1400" dirty="0"/>
                        <a:t>I like to wear the shoes that boosts my confidence, is comfortable and give good feels</a:t>
                      </a:r>
                    </a:p>
                  </a:txBody>
                  <a:tcPr/>
                </a:tc>
                <a:tc>
                  <a:txBody>
                    <a:bodyPr/>
                    <a:lstStyle/>
                    <a:p>
                      <a:r>
                        <a:rPr lang="en-US" sz="1400" dirty="0"/>
                        <a:t>THE YOUNG ROCKERS</a:t>
                      </a:r>
                    </a:p>
                    <a:p>
                      <a:endParaRPr lang="en-US" sz="1400" dirty="0"/>
                    </a:p>
                    <a:p>
                      <a:r>
                        <a:rPr lang="en-US" sz="1400" dirty="0"/>
                        <a:t>I like to wear the shoes that brings out my cool personality, a stylish shoes that makes me stand out</a:t>
                      </a:r>
                    </a:p>
                  </a:txBody>
                  <a:tcPr/>
                </a:tc>
                <a:extLst>
                  <a:ext uri="{0D108BD9-81ED-4DB2-BD59-A6C34878D82A}">
                    <a16:rowId xmlns:a16="http://schemas.microsoft.com/office/drawing/2014/main" val="246474800"/>
                  </a:ext>
                </a:extLst>
              </a:tr>
              <a:tr h="2158409">
                <a:tc>
                  <a:txBody>
                    <a:bodyPr/>
                    <a:lstStyle/>
                    <a:p>
                      <a:r>
                        <a:rPr lang="en-US" sz="1400" dirty="0"/>
                        <a:t>RUNNING</a:t>
                      </a:r>
                    </a:p>
                    <a:p>
                      <a:r>
                        <a:rPr lang="en-US" sz="1400" kern="1200" dirty="0">
                          <a:solidFill>
                            <a:schemeClr val="dk1"/>
                          </a:solidFill>
                        </a:rPr>
                        <a:t>When I am running, I have a specifically developed program to help me focus on improving my running technique.</a:t>
                      </a:r>
                      <a:endParaRPr lang="en-US" sz="1400" kern="1200" dirty="0">
                        <a:solidFill>
                          <a:schemeClr val="dk1"/>
                        </a:solidFill>
                        <a:latin typeface="+mn-lt"/>
                        <a:ea typeface="+mn-ea"/>
                        <a:cs typeface="+mn-cs"/>
                      </a:endParaRPr>
                    </a:p>
                  </a:txBody>
                  <a:tcPr/>
                </a:tc>
                <a:tc>
                  <a:txBody>
                    <a:bodyPr/>
                    <a:lstStyle/>
                    <a:p>
                      <a:r>
                        <a:rPr lang="en-US" sz="1400" kern="1200" dirty="0">
                          <a:solidFill>
                            <a:schemeClr val="dk1"/>
                          </a:solidFill>
                        </a:rPr>
                        <a:t>RUNNING</a:t>
                      </a:r>
                    </a:p>
                    <a:p>
                      <a:r>
                        <a:rPr lang="en-US" sz="1400" kern="1200" dirty="0">
                          <a:solidFill>
                            <a:schemeClr val="dk1"/>
                          </a:solidFill>
                        </a:rPr>
                        <a:t>When I am running, I constantly want to improve my time. Just running for the sake of it is not for me</a:t>
                      </a:r>
                      <a:endParaRPr lang="en-US" sz="1400" kern="1200" dirty="0">
                        <a:solidFill>
                          <a:schemeClr val="dk1"/>
                        </a:solidFill>
                        <a:latin typeface="+mn-lt"/>
                        <a:ea typeface="+mn-ea"/>
                        <a:cs typeface="+mn-cs"/>
                      </a:endParaRPr>
                    </a:p>
                  </a:txBody>
                  <a:tcPr/>
                </a:tc>
                <a:tc>
                  <a:txBody>
                    <a:bodyPr/>
                    <a:lstStyle/>
                    <a:p>
                      <a:r>
                        <a:rPr lang="en-US" sz="1400" kern="1200" dirty="0">
                          <a:solidFill>
                            <a:schemeClr val="dk1"/>
                          </a:solidFill>
                        </a:rPr>
                        <a:t>RUNNING</a:t>
                      </a:r>
                    </a:p>
                    <a:p>
                      <a:r>
                        <a:rPr lang="en-US" sz="1400" kern="1200" dirty="0">
                          <a:solidFill>
                            <a:schemeClr val="dk1"/>
                          </a:solidFill>
                        </a:rPr>
                        <a:t>Running is a great way to let go. When running I really enjoy the change of scenery and the environment</a:t>
                      </a:r>
                      <a:endParaRPr lang="en-US" sz="1400" kern="1200" dirty="0">
                        <a:solidFill>
                          <a:schemeClr val="dk1"/>
                        </a:solidFill>
                        <a:latin typeface="+mn-lt"/>
                        <a:ea typeface="+mn-ea"/>
                        <a:cs typeface="+mn-cs"/>
                      </a:endParaRPr>
                    </a:p>
                  </a:txBody>
                  <a:tcPr/>
                </a:tc>
                <a:tc>
                  <a:txBody>
                    <a:bodyPr/>
                    <a:lstStyle/>
                    <a:p>
                      <a:r>
                        <a:rPr lang="en-US" sz="1400" kern="1200" dirty="0">
                          <a:solidFill>
                            <a:schemeClr val="dk1"/>
                          </a:solidFill>
                        </a:rPr>
                        <a:t>RUNNING</a:t>
                      </a:r>
                    </a:p>
                    <a:p>
                      <a:r>
                        <a:rPr lang="en-US" sz="1400" kern="1200" dirty="0">
                          <a:solidFill>
                            <a:schemeClr val="dk1"/>
                          </a:solidFill>
                        </a:rPr>
                        <a:t>I like to run with friends or a running club. It is often more a social thing. When my friends can’t make it, I often don’t go either</a:t>
                      </a:r>
                    </a:p>
                    <a:p>
                      <a:endParaRPr lang="en-US" sz="1400" dirty="0"/>
                    </a:p>
                  </a:txBody>
                  <a:tcPr/>
                </a:tc>
                <a:tc>
                  <a:txBody>
                    <a:bodyPr/>
                    <a:lstStyle/>
                    <a:p>
                      <a:r>
                        <a:rPr lang="en-US" sz="1400" kern="1200" dirty="0">
                          <a:solidFill>
                            <a:schemeClr val="dk1"/>
                          </a:solidFill>
                        </a:rPr>
                        <a:t>RUNNING</a:t>
                      </a:r>
                    </a:p>
                    <a:p>
                      <a:r>
                        <a:rPr lang="en-US" sz="1400" kern="1200" dirty="0">
                          <a:solidFill>
                            <a:schemeClr val="dk1"/>
                          </a:solidFill>
                        </a:rPr>
                        <a:t>Its not that I am a big running fan, it just helps me to relax, and it is good for my body</a:t>
                      </a:r>
                      <a:endParaRPr lang="en-US" sz="14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rPr>
                        <a:t>RUNNING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rPr>
                        <a:t>Its not something I do daily but yea sometimes I run casually for events with friends just to have some fun</a:t>
                      </a:r>
                    </a:p>
                    <a:p>
                      <a:endParaRPr lang="en-US" sz="14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rPr>
                        <a:t>RUNNING</a:t>
                      </a:r>
                      <a:endParaRPr lang="en-US" sz="1400" kern="1200" dirty="0">
                        <a:solidFill>
                          <a:schemeClr val="dk1"/>
                        </a:solidFill>
                      </a:endParaRPr>
                    </a:p>
                    <a:p>
                      <a:r>
                        <a:rPr lang="en-US" sz="1400" kern="1200" dirty="0">
                          <a:solidFill>
                            <a:schemeClr val="dk1"/>
                          </a:solidFill>
                        </a:rPr>
                        <a:t>Not really enjoy running but I walk and go to a lot of places where I need comfortable shoes</a:t>
                      </a:r>
                      <a:endParaRPr lang="en-US" sz="1400" kern="1200" dirty="0">
                        <a:solidFill>
                          <a:schemeClr val="dk1"/>
                        </a:solidFill>
                        <a:latin typeface="+mn-lt"/>
                        <a:ea typeface="+mn-ea"/>
                        <a:cs typeface="+mn-cs"/>
                      </a:endParaRPr>
                    </a:p>
                  </a:txBody>
                  <a:tcPr/>
                </a:tc>
                <a:extLst>
                  <a:ext uri="{0D108BD9-81ED-4DB2-BD59-A6C34878D82A}">
                    <a16:rowId xmlns:a16="http://schemas.microsoft.com/office/drawing/2014/main" val="2383770494"/>
                  </a:ext>
                </a:extLst>
              </a:tr>
              <a:tr h="390381">
                <a:tc gridSpan="7">
                  <a:txBody>
                    <a:bodyPr/>
                    <a:lstStyle/>
                    <a:p>
                      <a:r>
                        <a:rPr lang="en-US" sz="1400" b="1" dirty="0"/>
                        <a:t>SUMMARY</a:t>
                      </a:r>
                      <a:r>
                        <a:rPr lang="en-US" sz="1400" dirty="0"/>
                        <a:t> : Till now we have been an established brand amongst skilled experts and unlimited competitors, we seek the remaining segment to become the part of Asics community. </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sz="1400" kern="1200" dirty="0">
                        <a:solidFill>
                          <a:schemeClr val="dk1"/>
                        </a:solidFill>
                        <a:latin typeface="+mn-lt"/>
                        <a:ea typeface="+mn-ea"/>
                        <a:cs typeface="+mn-cs"/>
                      </a:endParaRPr>
                    </a:p>
                  </a:txBody>
                  <a:tcPr/>
                </a:tc>
                <a:tc hMerge="1">
                  <a:txBody>
                    <a:bodyPr/>
                    <a:lstStyle/>
                    <a:p>
                      <a:endParaRPr lang="en-US" sz="1400" kern="1200" dirty="0">
                        <a:solidFill>
                          <a:schemeClr val="dk1"/>
                        </a:solidFill>
                        <a:latin typeface="+mn-lt"/>
                        <a:ea typeface="+mn-ea"/>
                        <a:cs typeface="+mn-cs"/>
                      </a:endParaRPr>
                    </a:p>
                  </a:txBody>
                  <a:tcPr/>
                </a:tc>
                <a:extLst>
                  <a:ext uri="{0D108BD9-81ED-4DB2-BD59-A6C34878D82A}">
                    <a16:rowId xmlns:a16="http://schemas.microsoft.com/office/drawing/2014/main" val="1142325539"/>
                  </a:ext>
                </a:extLst>
              </a:tr>
            </a:tbl>
          </a:graphicData>
        </a:graphic>
      </p:graphicFrame>
      <p:pic>
        <p:nvPicPr>
          <p:cNvPr id="11" name="Graphic 10" descr="Research outline">
            <a:extLst>
              <a:ext uri="{FF2B5EF4-FFF2-40B4-BE49-F238E27FC236}">
                <a16:creationId xmlns:a16="http://schemas.microsoft.com/office/drawing/2014/main" id="{D028A2AC-2513-96AE-AF6C-3BF14DC217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1000" y="305094"/>
            <a:ext cx="914400" cy="914400"/>
          </a:xfrm>
          <a:prstGeom prst="rect">
            <a:avLst/>
          </a:prstGeom>
        </p:spPr>
      </p:pic>
      <p:pic>
        <p:nvPicPr>
          <p:cNvPr id="13" name="Graphic 12" descr="Aspiration outline">
            <a:extLst>
              <a:ext uri="{FF2B5EF4-FFF2-40B4-BE49-F238E27FC236}">
                <a16:creationId xmlns:a16="http://schemas.microsoft.com/office/drawing/2014/main" id="{6DCD5610-668A-78EB-B702-7FF1B6D443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57400" y="271477"/>
            <a:ext cx="914400" cy="914400"/>
          </a:xfrm>
          <a:prstGeom prst="rect">
            <a:avLst/>
          </a:prstGeom>
        </p:spPr>
      </p:pic>
      <p:pic>
        <p:nvPicPr>
          <p:cNvPr id="15" name="Graphic 14" descr="Aspiration outline">
            <a:extLst>
              <a:ext uri="{FF2B5EF4-FFF2-40B4-BE49-F238E27FC236}">
                <a16:creationId xmlns:a16="http://schemas.microsoft.com/office/drawing/2014/main" id="{9597F7DD-644F-459B-761A-FFC4A2CFD6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94051" y="243289"/>
            <a:ext cx="914400" cy="914400"/>
          </a:xfrm>
          <a:prstGeom prst="rect">
            <a:avLst/>
          </a:prstGeom>
        </p:spPr>
      </p:pic>
      <p:pic>
        <p:nvPicPr>
          <p:cNvPr id="17" name="Graphic 16" descr="Influencer outline">
            <a:extLst>
              <a:ext uri="{FF2B5EF4-FFF2-40B4-BE49-F238E27FC236}">
                <a16:creationId xmlns:a16="http://schemas.microsoft.com/office/drawing/2014/main" id="{55979BF9-990D-88D3-53D8-36E3C491D09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01566" y="293710"/>
            <a:ext cx="914400" cy="914400"/>
          </a:xfrm>
          <a:prstGeom prst="rect">
            <a:avLst/>
          </a:prstGeom>
        </p:spPr>
      </p:pic>
      <p:pic>
        <p:nvPicPr>
          <p:cNvPr id="19" name="Graphic 18" descr="Vacation outline">
            <a:extLst>
              <a:ext uri="{FF2B5EF4-FFF2-40B4-BE49-F238E27FC236}">
                <a16:creationId xmlns:a16="http://schemas.microsoft.com/office/drawing/2014/main" id="{9A304826-1A74-80BD-BB40-5CC7195ED13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75930" y="250966"/>
            <a:ext cx="914400" cy="914400"/>
          </a:xfrm>
          <a:prstGeom prst="rect">
            <a:avLst/>
          </a:prstGeom>
        </p:spPr>
      </p:pic>
      <p:pic>
        <p:nvPicPr>
          <p:cNvPr id="21" name="Graphic 20" descr="Beach ball outline">
            <a:extLst>
              <a:ext uri="{FF2B5EF4-FFF2-40B4-BE49-F238E27FC236}">
                <a16:creationId xmlns:a16="http://schemas.microsoft.com/office/drawing/2014/main" id="{7E3D3E94-4F69-81FE-4AFC-9B03E364609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041436" y="305094"/>
            <a:ext cx="914400" cy="914400"/>
          </a:xfrm>
          <a:prstGeom prst="rect">
            <a:avLst/>
          </a:prstGeom>
        </p:spPr>
      </p:pic>
      <p:pic>
        <p:nvPicPr>
          <p:cNvPr id="23" name="Graphic 22" descr="Rock On Hand Gesture outline">
            <a:extLst>
              <a:ext uri="{FF2B5EF4-FFF2-40B4-BE49-F238E27FC236}">
                <a16:creationId xmlns:a16="http://schemas.microsoft.com/office/drawing/2014/main" id="{1891741D-0E66-922C-74C3-447D800A112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896600" y="271477"/>
            <a:ext cx="914400" cy="914400"/>
          </a:xfrm>
          <a:prstGeom prst="rect">
            <a:avLst/>
          </a:prstGeom>
        </p:spPr>
      </p:pic>
    </p:spTree>
    <p:extLst>
      <p:ext uri="{BB962C8B-B14F-4D97-AF65-F5344CB8AC3E}">
        <p14:creationId xmlns:p14="http://schemas.microsoft.com/office/powerpoint/2010/main" val="2459402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1FC1A27-F55E-63ED-EA52-7C17D71DB31E}"/>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4" name="Date Placeholder 3">
            <a:extLst>
              <a:ext uri="{FF2B5EF4-FFF2-40B4-BE49-F238E27FC236}">
                <a16:creationId xmlns:a16="http://schemas.microsoft.com/office/drawing/2014/main" id="{D08579B6-CADA-C7B8-6446-00FB9A23834E}"/>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CA294EF8-9D8E-C192-9C2A-62D8D203D419}"/>
              </a:ext>
            </a:extLst>
          </p:cNvPr>
          <p:cNvSpPr>
            <a:spLocks noGrp="1"/>
          </p:cNvSpPr>
          <p:nvPr>
            <p:ph type="sldNum" sz="quarter" idx="12"/>
          </p:nvPr>
        </p:nvSpPr>
        <p:spPr/>
        <p:txBody>
          <a:bodyPr/>
          <a:lstStyle/>
          <a:p>
            <a:fld id="{A49DFD55-3C28-40EF-9E31-A92D2E4017FF}" type="slidenum">
              <a:rPr lang="en-US" smtClean="0"/>
              <a:pPr/>
              <a:t>16</a:t>
            </a:fld>
            <a:endParaRPr lang="en-US" dirty="0"/>
          </a:p>
        </p:txBody>
      </p:sp>
      <p:graphicFrame>
        <p:nvGraphicFramePr>
          <p:cNvPr id="7" name="Table 6">
            <a:extLst>
              <a:ext uri="{FF2B5EF4-FFF2-40B4-BE49-F238E27FC236}">
                <a16:creationId xmlns:a16="http://schemas.microsoft.com/office/drawing/2014/main" id="{86B0887A-530A-0F24-0AEF-862A222CBD7B}"/>
              </a:ext>
            </a:extLst>
          </p:cNvPr>
          <p:cNvGraphicFramePr>
            <a:graphicFrameLocks noGrp="1"/>
          </p:cNvGraphicFramePr>
          <p:nvPr>
            <p:extLst>
              <p:ext uri="{D42A27DB-BD31-4B8C-83A1-F6EECF244321}">
                <p14:modId xmlns:p14="http://schemas.microsoft.com/office/powerpoint/2010/main" val="875341782"/>
              </p:ext>
            </p:extLst>
          </p:nvPr>
        </p:nvGraphicFramePr>
        <p:xfrm>
          <a:off x="276447" y="-16224"/>
          <a:ext cx="11915553" cy="6924440"/>
        </p:xfrm>
        <a:graphic>
          <a:graphicData uri="http://schemas.openxmlformats.org/drawingml/2006/table">
            <a:tbl>
              <a:tblPr>
                <a:tableStyleId>{5940675A-B579-460E-94D1-54222C63F5DA}</a:tableStyleId>
              </a:tblPr>
              <a:tblGrid>
                <a:gridCol w="1453655">
                  <a:extLst>
                    <a:ext uri="{9D8B030D-6E8A-4147-A177-3AD203B41FA5}">
                      <a16:colId xmlns:a16="http://schemas.microsoft.com/office/drawing/2014/main" val="2135046811"/>
                    </a:ext>
                  </a:extLst>
                </a:gridCol>
                <a:gridCol w="1208219">
                  <a:extLst>
                    <a:ext uri="{9D8B030D-6E8A-4147-A177-3AD203B41FA5}">
                      <a16:colId xmlns:a16="http://schemas.microsoft.com/office/drawing/2014/main" val="4070287674"/>
                    </a:ext>
                  </a:extLst>
                </a:gridCol>
                <a:gridCol w="1174466">
                  <a:extLst>
                    <a:ext uri="{9D8B030D-6E8A-4147-A177-3AD203B41FA5}">
                      <a16:colId xmlns:a16="http://schemas.microsoft.com/office/drawing/2014/main" val="3883137380"/>
                    </a:ext>
                  </a:extLst>
                </a:gridCol>
                <a:gridCol w="1103904">
                  <a:extLst>
                    <a:ext uri="{9D8B030D-6E8A-4147-A177-3AD203B41FA5}">
                      <a16:colId xmlns:a16="http://schemas.microsoft.com/office/drawing/2014/main" val="967085050"/>
                    </a:ext>
                  </a:extLst>
                </a:gridCol>
                <a:gridCol w="1213201">
                  <a:extLst>
                    <a:ext uri="{9D8B030D-6E8A-4147-A177-3AD203B41FA5}">
                      <a16:colId xmlns:a16="http://schemas.microsoft.com/office/drawing/2014/main" val="1843709996"/>
                    </a:ext>
                  </a:extLst>
                </a:gridCol>
                <a:gridCol w="1267850">
                  <a:extLst>
                    <a:ext uri="{9D8B030D-6E8A-4147-A177-3AD203B41FA5}">
                      <a16:colId xmlns:a16="http://schemas.microsoft.com/office/drawing/2014/main" val="1042631357"/>
                    </a:ext>
                  </a:extLst>
                </a:gridCol>
                <a:gridCol w="1158552">
                  <a:extLst>
                    <a:ext uri="{9D8B030D-6E8A-4147-A177-3AD203B41FA5}">
                      <a16:colId xmlns:a16="http://schemas.microsoft.com/office/drawing/2014/main" val="1185526929"/>
                    </a:ext>
                  </a:extLst>
                </a:gridCol>
                <a:gridCol w="1191341">
                  <a:extLst>
                    <a:ext uri="{9D8B030D-6E8A-4147-A177-3AD203B41FA5}">
                      <a16:colId xmlns:a16="http://schemas.microsoft.com/office/drawing/2014/main" val="1377458764"/>
                    </a:ext>
                  </a:extLst>
                </a:gridCol>
                <a:gridCol w="1043983">
                  <a:extLst>
                    <a:ext uri="{9D8B030D-6E8A-4147-A177-3AD203B41FA5}">
                      <a16:colId xmlns:a16="http://schemas.microsoft.com/office/drawing/2014/main" val="2565487221"/>
                    </a:ext>
                  </a:extLst>
                </a:gridCol>
                <a:gridCol w="1100382">
                  <a:extLst>
                    <a:ext uri="{9D8B030D-6E8A-4147-A177-3AD203B41FA5}">
                      <a16:colId xmlns:a16="http://schemas.microsoft.com/office/drawing/2014/main" val="1661116789"/>
                    </a:ext>
                  </a:extLst>
                </a:gridCol>
              </a:tblGrid>
              <a:tr h="672051">
                <a:tc>
                  <a:txBody>
                    <a:bodyPr/>
                    <a:lstStyle/>
                    <a:p>
                      <a:pPr rtl="0" fontAlgn="t">
                        <a:spcBef>
                          <a:spcPts val="0"/>
                        </a:spcBef>
                        <a:spcAft>
                          <a:spcPts val="0"/>
                        </a:spcAft>
                      </a:pPr>
                      <a:r>
                        <a:rPr lang="en-CA" sz="900" b="1" dirty="0">
                          <a:effectLst/>
                        </a:rPr>
                        <a:t>Criteria/Market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Do we have a strong hold of them?</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Is our brand personality appealing to them?</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Is this a profitable target audience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Can they be exploited further?</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Will they help us expand our business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Does this group help us align with our goal</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Is this group approachable? With the current Asics brands?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Does competitors are have strong hold of this group?</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br>
                        <a:rPr lang="en-CA" sz="900" b="1" dirty="0">
                          <a:effectLst/>
                        </a:rPr>
                      </a:br>
                      <a:br>
                        <a:rPr lang="en-CA" sz="900" b="1" dirty="0">
                          <a:effectLst/>
                        </a:rPr>
                      </a:br>
                      <a:r>
                        <a:rPr lang="en-CA" sz="900" b="1" u="none" strike="noStrike" dirty="0">
                          <a:solidFill>
                            <a:srgbClr val="000000"/>
                          </a:solidFill>
                          <a:effectLst/>
                        </a:rPr>
                        <a:t>Summary</a:t>
                      </a:r>
                      <a:endParaRPr lang="en-CA" sz="900" b="1"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98874046"/>
                  </a:ext>
                </a:extLst>
              </a:tr>
              <a:tr h="808216">
                <a:tc>
                  <a:txBody>
                    <a:bodyPr/>
                    <a:lstStyle/>
                    <a:p>
                      <a:pPr rtl="0" fontAlgn="t">
                        <a:spcBef>
                          <a:spcPts val="0"/>
                        </a:spcBef>
                        <a:spcAft>
                          <a:spcPts val="0"/>
                        </a:spcAft>
                      </a:pPr>
                      <a:r>
                        <a:rPr lang="en-CA" sz="900" b="1" dirty="0">
                          <a:effectLst/>
                        </a:rPr>
                        <a:t>Skilled Expert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Asics innovative technology is appealing for people looking to perform the best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the functionality and technology Asics shoes offer does appeal to this audience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dirty="0">
                          <a:effectLst/>
                        </a:rPr>
                        <a:t>Yes, this group is a loyal group to Asics. It is a valuable resource </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No, we already have strong position here. </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No, this audience limit us to providing our products for limited people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No, does not help with expansion of market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the image Asics has this group definitely approachable </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No, Asics believe that it has a strong positioning with this audience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This is the area that Asics has a strong hold, it can be maintained</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5928591"/>
                  </a:ext>
                </a:extLst>
              </a:tr>
              <a:tr h="808216">
                <a:tc>
                  <a:txBody>
                    <a:bodyPr/>
                    <a:lstStyle/>
                    <a:p>
                      <a:pPr rtl="0" fontAlgn="t">
                        <a:spcBef>
                          <a:spcPts val="0"/>
                        </a:spcBef>
                        <a:spcAft>
                          <a:spcPts val="0"/>
                        </a:spcAft>
                      </a:pPr>
                      <a:r>
                        <a:rPr lang="en-CA" sz="900" b="1" dirty="0">
                          <a:effectLst/>
                        </a:rPr>
                        <a:t>Unlimited Competitors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Asics has strong hold of people looking to perfect their running skill</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the quality and comfort appeal to these consumers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the positioning of our brand is strong among this group</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somewhat they can be exploited however this group also do not have much to offer</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900" dirty="0">
                          <a:effectLst/>
                        </a:rPr>
                        <a:t>No, this audience limit us to providing our products for limited people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900" dirty="0">
                          <a:effectLst/>
                        </a:rPr>
                        <a:t>No, does not help with expansion of market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900" dirty="0">
                          <a:effectLst/>
                        </a:rPr>
                        <a:t>Yes, the image Asics has this group definitely approachable </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dirty="0">
                          <a:effectLst/>
                        </a:rPr>
                        <a:t>Yes, however Asics is also a strong contender</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900" dirty="0">
                          <a:effectLst/>
                        </a:rPr>
                        <a:t>This is the area that Asics has a strong hold, it can be maintained</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5136696"/>
                  </a:ext>
                </a:extLst>
              </a:tr>
              <a:tr h="944381">
                <a:tc>
                  <a:txBody>
                    <a:bodyPr/>
                    <a:lstStyle/>
                    <a:p>
                      <a:pPr rtl="0" fontAlgn="t">
                        <a:spcBef>
                          <a:spcPts val="0"/>
                        </a:spcBef>
                        <a:spcAft>
                          <a:spcPts val="0"/>
                        </a:spcAft>
                      </a:pPr>
                      <a:r>
                        <a:rPr lang="en-CA" sz="900" b="0" dirty="0">
                          <a:effectLst/>
                        </a:rPr>
                        <a:t>Passionate Player</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No, Asics have some hold of this group however other shoe brands have access to the group</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Yes, Asics shoes quality and comfort can sometime persuade these consumers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No, Asics is not popular here hence not gained much profit from this group</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Yes, they can be further reached out however the competition is fierce here.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No, this area has strong competition with well established brands. It can be risky and positive outcome is not guaranteed</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900" b="0" dirty="0">
                          <a:effectLst/>
                        </a:rPr>
                        <a:t>Yes, but a challenges poses as in how far Asics can go to compete and will it be worth it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Yes, this group is approachable however again the hold of competition is strong here </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No, the market is shared among giants. Asics is one of them</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0" dirty="0">
                          <a:effectLst/>
                        </a:rPr>
                        <a:t>This group has a fierce competition and less requirement for Asics quality shoes </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81261931"/>
                  </a:ext>
                </a:extLst>
              </a:tr>
              <a:tr h="944381">
                <a:tc>
                  <a:txBody>
                    <a:bodyPr/>
                    <a:lstStyle/>
                    <a:p>
                      <a:pPr rtl="0" fontAlgn="t">
                        <a:spcBef>
                          <a:spcPts val="0"/>
                        </a:spcBef>
                        <a:spcAft>
                          <a:spcPts val="0"/>
                        </a:spcAft>
                      </a:pPr>
                      <a:r>
                        <a:rPr lang="en-CA" sz="900" b="1" dirty="0">
                          <a:effectLst/>
                        </a:rPr>
                        <a:t>Social Exercisers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900" b="1" dirty="0">
                          <a:effectLst/>
                        </a:rPr>
                        <a:t>No, Asics have some hold of this group however other shoe brands have access to the group</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1" dirty="0">
                          <a:effectLst/>
                        </a:rPr>
                        <a:t>No, these is some possibility however maximum of these groups have adopted other brands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No, high competition from other brands has substituted Asics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1" dirty="0">
                          <a:effectLst/>
                        </a:rPr>
                        <a:t>Yes, this is a broad audience that is growing we can definitely reach out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1" dirty="0">
                          <a:effectLst/>
                        </a:rPr>
                        <a:t>Yes, however this group has product substitution challenge. A lot of Asics resources will have to put to use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but a challenges poses as in how far Asics can go to compete and will it be worth it</a:t>
                      </a:r>
                    </a:p>
                    <a:p>
                      <a:pPr rtl="0" fontAlgn="t">
                        <a:spcBef>
                          <a:spcPts val="0"/>
                        </a:spcBef>
                        <a:spcAft>
                          <a:spcPts val="0"/>
                        </a:spcAft>
                      </a:pPr>
                      <a:endParaRPr lang="en-CA" sz="900" b="1"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this group is approachable however again the hold of competition is strong here </a:t>
                      </a:r>
                    </a:p>
                    <a:p>
                      <a:pPr rtl="0" fontAlgn="t">
                        <a:spcBef>
                          <a:spcPts val="0"/>
                        </a:spcBef>
                        <a:spcAft>
                          <a:spcPts val="0"/>
                        </a:spcAft>
                      </a:pPr>
                      <a:endParaRPr lang="en-CA" sz="900" b="1"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Yes, Nike and Adidas brands have strong hold here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1" dirty="0">
                          <a:effectLst/>
                        </a:rPr>
                        <a:t>This group includes entry of lot of local products, Asics can penetrate the market with mid-tier shoes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3799720"/>
                  </a:ext>
                </a:extLst>
              </a:tr>
              <a:tr h="808216">
                <a:tc>
                  <a:txBody>
                    <a:bodyPr/>
                    <a:lstStyle/>
                    <a:p>
                      <a:pPr rtl="0" fontAlgn="t">
                        <a:spcBef>
                          <a:spcPts val="0"/>
                        </a:spcBef>
                        <a:spcAft>
                          <a:spcPts val="0"/>
                        </a:spcAft>
                      </a:pPr>
                      <a:r>
                        <a:rPr lang="en-CA" sz="900" b="1" dirty="0">
                          <a:effectLst/>
                        </a:rPr>
                        <a:t>Healthy Relaxers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No, Asics has poor hold of this audience, its an opportunity to explore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1" dirty="0">
                          <a:effectLst/>
                        </a:rPr>
                        <a:t>No, these audience are not that aware of the Asics brand</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900" b="1" dirty="0">
                          <a:effectLst/>
                        </a:rPr>
                        <a:t>No, high competition from other brands has substituted Asics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this is a broad audience that is growing we can definitely reach out</a:t>
                      </a:r>
                    </a:p>
                    <a:p>
                      <a:pPr rtl="0" fontAlgn="t">
                        <a:spcBef>
                          <a:spcPts val="0"/>
                        </a:spcBef>
                        <a:spcAft>
                          <a:spcPts val="0"/>
                        </a:spcAft>
                      </a:pPr>
                      <a:endParaRPr lang="en-CA" sz="900" b="1"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1200"/>
                        </a:spcBef>
                        <a:spcAft>
                          <a:spcPts val="1200"/>
                        </a:spcAft>
                      </a:pPr>
                      <a:r>
                        <a:rPr lang="en-CA" sz="900" b="1" dirty="0">
                          <a:effectLst/>
                        </a:rPr>
                        <a:t>Yes, definitely can help expand Asics boundaries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Yes, it give opportunities and areas to explore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this group is approachable however again the hold of competition is strong here </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Yes, brands like Puma have an extra share of this market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Asics comfort shoes can penetrate this market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590529"/>
                  </a:ext>
                </a:extLst>
              </a:tr>
              <a:tr h="944381">
                <a:tc>
                  <a:txBody>
                    <a:bodyPr/>
                    <a:lstStyle/>
                    <a:p>
                      <a:pPr rtl="0" fontAlgn="t">
                        <a:spcBef>
                          <a:spcPts val="0"/>
                        </a:spcBef>
                        <a:spcAft>
                          <a:spcPts val="0"/>
                        </a:spcAft>
                      </a:pPr>
                      <a:r>
                        <a:rPr lang="en-CA" sz="900" b="1" dirty="0">
                          <a:effectLst/>
                        </a:rPr>
                        <a:t>The Fun Runners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dirty="0">
                          <a:effectLst/>
                        </a:rPr>
                        <a:t>No, Asics has poor hold of this audience, its an opportunity to explore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dirty="0">
                          <a:effectLst/>
                        </a:rPr>
                        <a:t>No, the fun runners are generally either price sensitive or not accustomed to the Asics brand</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0" dirty="0">
                          <a:effectLst/>
                        </a:rPr>
                        <a:t>No, high competition from other brands has substituted Asics</a:t>
                      </a:r>
                    </a:p>
                    <a:p>
                      <a:pPr rtl="0" fontAlgn="t">
                        <a:spcBef>
                          <a:spcPts val="0"/>
                        </a:spcBef>
                        <a:spcAft>
                          <a:spcPts val="0"/>
                        </a:spcAft>
                      </a:pPr>
                      <a:endParaRPr lang="en-CA" sz="900"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0" dirty="0">
                          <a:effectLst/>
                        </a:rPr>
                        <a:t>Yes, this is a broad audience that is growing we can definitely reach out</a:t>
                      </a:r>
                    </a:p>
                    <a:p>
                      <a:pPr rtl="0" fontAlgn="t">
                        <a:spcBef>
                          <a:spcPts val="0"/>
                        </a:spcBef>
                        <a:spcAft>
                          <a:spcPts val="0"/>
                        </a:spcAft>
                      </a:pPr>
                      <a:endParaRPr lang="en-CA" sz="900"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dirty="0">
                          <a:effectLst/>
                        </a:rPr>
                        <a:t>Yes, this a customer Asics knows a little about it will be a challenge but worth a shot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dirty="0">
                          <a:effectLst/>
                        </a:rPr>
                        <a:t>Yes, it give opportunities and areas to explore</a:t>
                      </a:r>
                    </a:p>
                    <a:p>
                      <a:pPr rtl="0" fontAlgn="t">
                        <a:spcBef>
                          <a:spcPts val="0"/>
                        </a:spcBef>
                        <a:spcAft>
                          <a:spcPts val="0"/>
                        </a:spcAft>
                      </a:pPr>
                      <a:endParaRPr lang="en-CA" sz="900"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dirty="0">
                          <a:effectLst/>
                        </a:rPr>
                        <a:t>Yes, with tweaking the 4ps we can approach this audience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dirty="0">
                          <a:effectLst/>
                        </a:rPr>
                        <a:t>Yes, stylish brands that provides comfort at reasonable price has advantage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dirty="0">
                          <a:effectLst/>
                        </a:rPr>
                        <a:t>Asics new shoe line can be used to drive profit and expand business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8218189"/>
                  </a:ext>
                </a:extLst>
              </a:tr>
              <a:tr h="944381">
                <a:tc>
                  <a:txBody>
                    <a:bodyPr/>
                    <a:lstStyle/>
                    <a:p>
                      <a:pPr rtl="0" fontAlgn="t">
                        <a:spcBef>
                          <a:spcPts val="0"/>
                        </a:spcBef>
                        <a:spcAft>
                          <a:spcPts val="0"/>
                        </a:spcAft>
                      </a:pPr>
                      <a:r>
                        <a:rPr lang="en-CA" sz="900" b="1" dirty="0">
                          <a:effectLst/>
                        </a:rPr>
                        <a:t>The young rockers</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No, these audience do not find Asics shoes appealing or stylish</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No, these audience do not find Asics shoes appealing</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No, Asics to these group have not been able to yet established</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this is a broad audience that is growing we can definitely reach out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this a customer Asics knows a little about it will be a challenge but worth a shot</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it give opportunities and areas to explore</a:t>
                      </a:r>
                    </a:p>
                    <a:p>
                      <a:pPr rtl="0" fontAlgn="t">
                        <a:spcBef>
                          <a:spcPts val="0"/>
                        </a:spcBef>
                        <a:spcAft>
                          <a:spcPts val="0"/>
                        </a:spcAft>
                      </a:pPr>
                      <a:endParaRPr lang="en-CA" sz="900" b="1"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Yes, with tweaking the 4ps we can approach this audience</a:t>
                      </a:r>
                    </a:p>
                    <a:p>
                      <a:pPr rtl="0" fontAlgn="t">
                        <a:spcBef>
                          <a:spcPts val="0"/>
                        </a:spcBef>
                        <a:spcAft>
                          <a:spcPts val="0"/>
                        </a:spcAft>
                      </a:pPr>
                      <a:endParaRPr lang="en-CA" sz="900" b="1" dirty="0">
                        <a:effectLst/>
                      </a:endParaRP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t">
                        <a:spcBef>
                          <a:spcPts val="0"/>
                        </a:spcBef>
                        <a:spcAft>
                          <a:spcPts val="0"/>
                        </a:spcAft>
                      </a:pPr>
                      <a:r>
                        <a:rPr lang="en-CA" sz="900" b="1" dirty="0">
                          <a:effectLst/>
                        </a:rPr>
                        <a:t>Yes, stylish shoes resonating with the young minds have advantage</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CA" sz="900" b="1" dirty="0">
                          <a:effectLst/>
                        </a:rPr>
                        <a:t>Asics new  casual shoe line can be used to drive profit and expand business it’s a big market to grow</a:t>
                      </a:r>
                    </a:p>
                  </a:txBody>
                  <a:tcPr marL="64160" marR="64160" marT="64160" marB="64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177754"/>
                  </a:ext>
                </a:extLst>
              </a:tr>
            </a:tbl>
          </a:graphicData>
        </a:graphic>
      </p:graphicFrame>
      <p:sp>
        <p:nvSpPr>
          <p:cNvPr id="3" name="Right Arrow 2">
            <a:extLst>
              <a:ext uri="{FF2B5EF4-FFF2-40B4-BE49-F238E27FC236}">
                <a16:creationId xmlns:a16="http://schemas.microsoft.com/office/drawing/2014/main" id="{1379D360-9EE6-D54B-2EDD-D9EDBDC7FE60}"/>
              </a:ext>
            </a:extLst>
          </p:cNvPr>
          <p:cNvSpPr/>
          <p:nvPr/>
        </p:nvSpPr>
        <p:spPr>
          <a:xfrm>
            <a:off x="0" y="3374226"/>
            <a:ext cx="276447" cy="1435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DDA96C43-6506-2266-582C-C69CE1DCFAE4}"/>
              </a:ext>
            </a:extLst>
          </p:cNvPr>
          <p:cNvSpPr/>
          <p:nvPr/>
        </p:nvSpPr>
        <p:spPr>
          <a:xfrm>
            <a:off x="0" y="4347991"/>
            <a:ext cx="276447" cy="1435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0CC74D3C-2428-A897-F059-8DCB18229981}"/>
              </a:ext>
            </a:extLst>
          </p:cNvPr>
          <p:cNvSpPr/>
          <p:nvPr/>
        </p:nvSpPr>
        <p:spPr>
          <a:xfrm>
            <a:off x="0" y="6173099"/>
            <a:ext cx="276447" cy="1435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131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C96EA9F1-B5A2-FFF1-D239-03325A1E3E96}"/>
              </a:ext>
            </a:extLst>
          </p:cNvPr>
          <p:cNvSpPr/>
          <p:nvPr/>
        </p:nvSpPr>
        <p:spPr>
          <a:xfrm>
            <a:off x="2738975" y="16658"/>
            <a:ext cx="9453019" cy="6841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A3630F-40AE-6264-60FF-4FA34BD0D722}"/>
              </a:ext>
            </a:extLst>
          </p:cNvPr>
          <p:cNvSpPr>
            <a:spLocks noGrp="1"/>
          </p:cNvSpPr>
          <p:nvPr>
            <p:ph type="title"/>
          </p:nvPr>
        </p:nvSpPr>
        <p:spPr>
          <a:xfrm>
            <a:off x="140526" y="349753"/>
            <a:ext cx="9238587" cy="752585"/>
          </a:xfrm>
        </p:spPr>
        <p:txBody>
          <a:bodyPr>
            <a:normAutofit/>
          </a:bodyPr>
          <a:lstStyle/>
          <a:p>
            <a:r>
              <a:rPr lang="en-US" sz="1500" b="1" u="sng" dirty="0"/>
              <a:t>WHERE ARE WE </a:t>
            </a:r>
            <a:r>
              <a:rPr lang="en-US" sz="1500" dirty="0"/>
              <a:t>STANDING FOR EACH TARGET AUDIENCE?</a:t>
            </a:r>
          </a:p>
        </p:txBody>
      </p:sp>
      <p:sp>
        <p:nvSpPr>
          <p:cNvPr id="4" name="Date Placeholder 3">
            <a:extLst>
              <a:ext uri="{FF2B5EF4-FFF2-40B4-BE49-F238E27FC236}">
                <a16:creationId xmlns:a16="http://schemas.microsoft.com/office/drawing/2014/main" id="{4D527CE8-78F6-7B9C-E0B9-B07575179A86}"/>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2F771EFF-EC03-44B4-9872-7C80F9E43243}"/>
              </a:ext>
            </a:extLst>
          </p:cNvPr>
          <p:cNvSpPr>
            <a:spLocks noGrp="1"/>
          </p:cNvSpPr>
          <p:nvPr>
            <p:ph type="sldNum" sz="quarter" idx="12"/>
          </p:nvPr>
        </p:nvSpPr>
        <p:spPr/>
        <p:txBody>
          <a:bodyPr/>
          <a:lstStyle/>
          <a:p>
            <a:fld id="{A49DFD55-3C28-40EF-9E31-A92D2E4017FF}" type="slidenum">
              <a:rPr lang="en-US" smtClean="0"/>
              <a:pPr/>
              <a:t>17</a:t>
            </a:fld>
            <a:endParaRPr lang="en-US" dirty="0"/>
          </a:p>
        </p:txBody>
      </p:sp>
      <p:sp>
        <p:nvSpPr>
          <p:cNvPr id="28" name="Rectangle 27">
            <a:extLst>
              <a:ext uri="{FF2B5EF4-FFF2-40B4-BE49-F238E27FC236}">
                <a16:creationId xmlns:a16="http://schemas.microsoft.com/office/drawing/2014/main" id="{1E08F96C-8F9D-5808-139A-C7A47D1174C0}"/>
              </a:ext>
            </a:extLst>
          </p:cNvPr>
          <p:cNvSpPr/>
          <p:nvPr/>
        </p:nvSpPr>
        <p:spPr>
          <a:xfrm>
            <a:off x="571502" y="1903937"/>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43DAA280-5809-1573-74F9-A77DD082EA4E}"/>
              </a:ext>
            </a:extLst>
          </p:cNvPr>
          <p:cNvCxnSpPr>
            <a:cxnSpLocks/>
          </p:cNvCxnSpPr>
          <p:nvPr/>
        </p:nvCxnSpPr>
        <p:spPr>
          <a:xfrm>
            <a:off x="2278028" y="1903937"/>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51B5757-A7AC-2A30-49BC-896967CD5A73}"/>
              </a:ext>
            </a:extLst>
          </p:cNvPr>
          <p:cNvSpPr txBox="1"/>
          <p:nvPr/>
        </p:nvSpPr>
        <p:spPr>
          <a:xfrm>
            <a:off x="1835170" y="1590288"/>
            <a:ext cx="920573" cy="292388"/>
          </a:xfrm>
          <a:prstGeom prst="rect">
            <a:avLst/>
          </a:prstGeom>
          <a:noFill/>
        </p:spPr>
        <p:txBody>
          <a:bodyPr wrap="none" rtlCol="0">
            <a:spAutoFit/>
          </a:bodyPr>
          <a:lstStyle/>
          <a:p>
            <a:r>
              <a:rPr lang="en-US" sz="1300" dirty="0"/>
              <a:t>True Sport</a:t>
            </a:r>
          </a:p>
        </p:txBody>
      </p:sp>
      <p:sp>
        <p:nvSpPr>
          <p:cNvPr id="31" name="TextBox 30">
            <a:extLst>
              <a:ext uri="{FF2B5EF4-FFF2-40B4-BE49-F238E27FC236}">
                <a16:creationId xmlns:a16="http://schemas.microsoft.com/office/drawing/2014/main" id="{98530296-2AA7-4EE7-0919-92D50E99B0CE}"/>
              </a:ext>
            </a:extLst>
          </p:cNvPr>
          <p:cNvSpPr txBox="1"/>
          <p:nvPr/>
        </p:nvSpPr>
        <p:spPr>
          <a:xfrm>
            <a:off x="1902720" y="5008640"/>
            <a:ext cx="785471" cy="292388"/>
          </a:xfrm>
          <a:prstGeom prst="rect">
            <a:avLst/>
          </a:prstGeom>
          <a:noFill/>
        </p:spPr>
        <p:txBody>
          <a:bodyPr wrap="none" rtlCol="0">
            <a:spAutoFit/>
          </a:bodyPr>
          <a:lstStyle/>
          <a:p>
            <a:r>
              <a:rPr lang="en-US" sz="1300" dirty="0"/>
              <a:t>Lifestyle</a:t>
            </a:r>
          </a:p>
        </p:txBody>
      </p:sp>
      <p:sp>
        <p:nvSpPr>
          <p:cNvPr id="32" name="TextBox 31">
            <a:extLst>
              <a:ext uri="{FF2B5EF4-FFF2-40B4-BE49-F238E27FC236}">
                <a16:creationId xmlns:a16="http://schemas.microsoft.com/office/drawing/2014/main" id="{3559A053-E1A5-F50A-EC61-13518C76AF97}"/>
              </a:ext>
            </a:extLst>
          </p:cNvPr>
          <p:cNvSpPr txBox="1"/>
          <p:nvPr/>
        </p:nvSpPr>
        <p:spPr>
          <a:xfrm rot="16200000">
            <a:off x="-240581" y="3240814"/>
            <a:ext cx="1279517" cy="292388"/>
          </a:xfrm>
          <a:prstGeom prst="rect">
            <a:avLst/>
          </a:prstGeom>
          <a:noFill/>
        </p:spPr>
        <p:txBody>
          <a:bodyPr wrap="none" rtlCol="0">
            <a:spAutoFit/>
          </a:bodyPr>
          <a:lstStyle/>
          <a:p>
            <a:r>
              <a:rPr lang="en-US" sz="1300" dirty="0"/>
              <a:t>Serious running</a:t>
            </a:r>
          </a:p>
        </p:txBody>
      </p:sp>
      <p:sp>
        <p:nvSpPr>
          <p:cNvPr id="33" name="TextBox 32">
            <a:extLst>
              <a:ext uri="{FF2B5EF4-FFF2-40B4-BE49-F238E27FC236}">
                <a16:creationId xmlns:a16="http://schemas.microsoft.com/office/drawing/2014/main" id="{0D3EA1DE-B666-AE9B-CB45-8211346C94E8}"/>
              </a:ext>
            </a:extLst>
          </p:cNvPr>
          <p:cNvSpPr txBox="1"/>
          <p:nvPr/>
        </p:nvSpPr>
        <p:spPr>
          <a:xfrm rot="5400000">
            <a:off x="3403967" y="3311108"/>
            <a:ext cx="1250663" cy="292388"/>
          </a:xfrm>
          <a:prstGeom prst="rect">
            <a:avLst/>
          </a:prstGeom>
          <a:noFill/>
        </p:spPr>
        <p:txBody>
          <a:bodyPr wrap="none" rtlCol="0">
            <a:spAutoFit/>
          </a:bodyPr>
          <a:lstStyle/>
          <a:p>
            <a:r>
              <a:rPr lang="en-US" sz="1300" dirty="0"/>
              <a:t>Casual running</a:t>
            </a:r>
          </a:p>
        </p:txBody>
      </p:sp>
      <p:pic>
        <p:nvPicPr>
          <p:cNvPr id="34" name="Picture 33" descr="Logo&#10;&#10;Description automatically generated">
            <a:extLst>
              <a:ext uri="{FF2B5EF4-FFF2-40B4-BE49-F238E27FC236}">
                <a16:creationId xmlns:a16="http://schemas.microsoft.com/office/drawing/2014/main" id="{0444B4EF-ADA7-BD31-B5DA-9A74DC3718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16303" y="2151345"/>
            <a:ext cx="698738" cy="244558"/>
          </a:xfrm>
          <a:prstGeom prst="rect">
            <a:avLst/>
          </a:prstGeom>
        </p:spPr>
      </p:pic>
      <p:pic>
        <p:nvPicPr>
          <p:cNvPr id="35" name="Picture 34" descr="Shape&#10;&#10;Description automatically generated with medium confidence">
            <a:extLst>
              <a:ext uri="{FF2B5EF4-FFF2-40B4-BE49-F238E27FC236}">
                <a16:creationId xmlns:a16="http://schemas.microsoft.com/office/drawing/2014/main" id="{E6C8F10B-C7CA-7B02-65D9-070B1B50E4C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741429" y="3200783"/>
            <a:ext cx="692931" cy="372450"/>
          </a:xfrm>
          <a:prstGeom prst="rect">
            <a:avLst/>
          </a:prstGeom>
        </p:spPr>
      </p:pic>
      <p:pic>
        <p:nvPicPr>
          <p:cNvPr id="36" name="Picture 35" descr="Shape&#10;&#10;Description automatically generated with medium confidence">
            <a:extLst>
              <a:ext uri="{FF2B5EF4-FFF2-40B4-BE49-F238E27FC236}">
                <a16:creationId xmlns:a16="http://schemas.microsoft.com/office/drawing/2014/main" id="{C1379169-73B4-A85D-A734-A5E897F8B92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006823" y="3082406"/>
            <a:ext cx="935351" cy="623567"/>
          </a:xfrm>
          <a:prstGeom prst="rect">
            <a:avLst/>
          </a:prstGeom>
        </p:spPr>
      </p:pic>
      <p:pic>
        <p:nvPicPr>
          <p:cNvPr id="37" name="Picture 36" descr="A picture containing wall&#10;&#10;Description automatically generated">
            <a:extLst>
              <a:ext uri="{FF2B5EF4-FFF2-40B4-BE49-F238E27FC236}">
                <a16:creationId xmlns:a16="http://schemas.microsoft.com/office/drawing/2014/main" id="{566C8829-A897-53B5-7743-A8E8030D7FE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1318394" y="4261886"/>
            <a:ext cx="912229" cy="607559"/>
          </a:xfrm>
          <a:prstGeom prst="rect">
            <a:avLst/>
          </a:prstGeom>
        </p:spPr>
      </p:pic>
      <p:pic>
        <p:nvPicPr>
          <p:cNvPr id="38" name="Picture 2" descr="Onitsuka Tiger - Wikipedia">
            <a:extLst>
              <a:ext uri="{FF2B5EF4-FFF2-40B4-BE49-F238E27FC236}">
                <a16:creationId xmlns:a16="http://schemas.microsoft.com/office/drawing/2014/main" id="{331CC637-84C1-A8A0-A13F-D59792D8C38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38930" y="2795183"/>
            <a:ext cx="663005" cy="443148"/>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Straight Connector 39">
            <a:extLst>
              <a:ext uri="{FF2B5EF4-FFF2-40B4-BE49-F238E27FC236}">
                <a16:creationId xmlns:a16="http://schemas.microsoft.com/office/drawing/2014/main" id="{47F209DC-97DC-23D5-EAD7-A6F9ED410D4C}"/>
              </a:ext>
            </a:extLst>
          </p:cNvPr>
          <p:cNvCxnSpPr/>
          <p:nvPr/>
        </p:nvCxnSpPr>
        <p:spPr>
          <a:xfrm>
            <a:off x="571502" y="3429000"/>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2" descr="Onitsuka Tiger - Wikipedia">
            <a:extLst>
              <a:ext uri="{FF2B5EF4-FFF2-40B4-BE49-F238E27FC236}">
                <a16:creationId xmlns:a16="http://schemas.microsoft.com/office/drawing/2014/main" id="{E4DA3C36-77DC-58C4-495C-4F2AEB93192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4781" y="3452127"/>
            <a:ext cx="663005" cy="443148"/>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BA3808CC-6C16-862C-D4C0-AA51CC91E982}"/>
              </a:ext>
            </a:extLst>
          </p:cNvPr>
          <p:cNvSpPr txBox="1"/>
          <p:nvPr/>
        </p:nvSpPr>
        <p:spPr>
          <a:xfrm>
            <a:off x="566129" y="5558098"/>
            <a:ext cx="3554435" cy="830997"/>
          </a:xfrm>
          <a:prstGeom prst="rect">
            <a:avLst/>
          </a:prstGeom>
          <a:noFill/>
        </p:spPr>
        <p:txBody>
          <a:bodyPr wrap="none" rtlCol="0">
            <a:spAutoFit/>
          </a:bodyPr>
          <a:lstStyle/>
          <a:p>
            <a:r>
              <a:rPr lang="en-US" sz="1200" b="1" dirty="0"/>
              <a:t>Skilled Experts &amp; Unlimited competitors : </a:t>
            </a:r>
            <a:r>
              <a:rPr lang="en-US" sz="1200" dirty="0"/>
              <a:t>Asics is</a:t>
            </a:r>
          </a:p>
          <a:p>
            <a:r>
              <a:rPr lang="en-US" sz="1200" dirty="0"/>
              <a:t>The no.1 choice when consumer focus is enhancing </a:t>
            </a:r>
          </a:p>
          <a:p>
            <a:r>
              <a:rPr lang="en-US" sz="1200" dirty="0"/>
              <a:t>Their performance</a:t>
            </a:r>
          </a:p>
          <a:p>
            <a:endParaRPr lang="en-US" sz="1200" dirty="0"/>
          </a:p>
        </p:txBody>
      </p:sp>
      <p:sp>
        <p:nvSpPr>
          <p:cNvPr id="44" name="Rectangle 43">
            <a:extLst>
              <a:ext uri="{FF2B5EF4-FFF2-40B4-BE49-F238E27FC236}">
                <a16:creationId xmlns:a16="http://schemas.microsoft.com/office/drawing/2014/main" id="{6DAD7CC8-0E8D-74A0-6C87-2233D11EFC41}"/>
              </a:ext>
            </a:extLst>
          </p:cNvPr>
          <p:cNvSpPr/>
          <p:nvPr/>
        </p:nvSpPr>
        <p:spPr>
          <a:xfrm>
            <a:off x="4615279" y="1906388"/>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9CBF930A-942B-E1F8-BA64-704BD7E31EDD}"/>
              </a:ext>
            </a:extLst>
          </p:cNvPr>
          <p:cNvCxnSpPr>
            <a:cxnSpLocks/>
          </p:cNvCxnSpPr>
          <p:nvPr/>
        </p:nvCxnSpPr>
        <p:spPr>
          <a:xfrm>
            <a:off x="6321805" y="1906388"/>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9AA1B207-7022-B407-5682-EC33B80D3F21}"/>
              </a:ext>
            </a:extLst>
          </p:cNvPr>
          <p:cNvSpPr txBox="1"/>
          <p:nvPr/>
        </p:nvSpPr>
        <p:spPr>
          <a:xfrm>
            <a:off x="5878947" y="1592739"/>
            <a:ext cx="914033" cy="292388"/>
          </a:xfrm>
          <a:prstGeom prst="rect">
            <a:avLst/>
          </a:prstGeom>
          <a:noFill/>
        </p:spPr>
        <p:txBody>
          <a:bodyPr wrap="none" rtlCol="0">
            <a:spAutoFit/>
          </a:bodyPr>
          <a:lstStyle/>
          <a:p>
            <a:r>
              <a:rPr lang="en-US" sz="1300" dirty="0"/>
              <a:t>High price</a:t>
            </a:r>
          </a:p>
        </p:txBody>
      </p:sp>
      <p:sp>
        <p:nvSpPr>
          <p:cNvPr id="48" name="TextBox 47">
            <a:extLst>
              <a:ext uri="{FF2B5EF4-FFF2-40B4-BE49-F238E27FC236}">
                <a16:creationId xmlns:a16="http://schemas.microsoft.com/office/drawing/2014/main" id="{4C63A53C-384D-88BE-A5EA-D748B77FFAE2}"/>
              </a:ext>
            </a:extLst>
          </p:cNvPr>
          <p:cNvSpPr txBox="1"/>
          <p:nvPr/>
        </p:nvSpPr>
        <p:spPr>
          <a:xfrm rot="16200000">
            <a:off x="3897484" y="3243265"/>
            <a:ext cx="1090940" cy="292388"/>
          </a:xfrm>
          <a:prstGeom prst="rect">
            <a:avLst/>
          </a:prstGeom>
          <a:noFill/>
        </p:spPr>
        <p:txBody>
          <a:bodyPr wrap="none" rtlCol="0">
            <a:spAutoFit/>
          </a:bodyPr>
          <a:lstStyle/>
          <a:p>
            <a:r>
              <a:rPr lang="en-US" sz="1300" dirty="0"/>
              <a:t>Performance</a:t>
            </a:r>
          </a:p>
        </p:txBody>
      </p:sp>
      <p:sp>
        <p:nvSpPr>
          <p:cNvPr id="49" name="TextBox 48">
            <a:extLst>
              <a:ext uri="{FF2B5EF4-FFF2-40B4-BE49-F238E27FC236}">
                <a16:creationId xmlns:a16="http://schemas.microsoft.com/office/drawing/2014/main" id="{827ADA46-7F2D-287B-EB64-35FB10B4F450}"/>
              </a:ext>
            </a:extLst>
          </p:cNvPr>
          <p:cNvSpPr txBox="1"/>
          <p:nvPr/>
        </p:nvSpPr>
        <p:spPr>
          <a:xfrm rot="5400000">
            <a:off x="7748659" y="3313559"/>
            <a:ext cx="648832" cy="292388"/>
          </a:xfrm>
          <a:prstGeom prst="rect">
            <a:avLst/>
          </a:prstGeom>
          <a:noFill/>
        </p:spPr>
        <p:txBody>
          <a:bodyPr wrap="none" rtlCol="0">
            <a:spAutoFit/>
          </a:bodyPr>
          <a:lstStyle/>
          <a:p>
            <a:r>
              <a:rPr lang="en-US" sz="1300" dirty="0"/>
              <a:t>leisure</a:t>
            </a:r>
          </a:p>
        </p:txBody>
      </p:sp>
      <p:pic>
        <p:nvPicPr>
          <p:cNvPr id="50" name="Picture 49" descr="Logo&#10;&#10;Description automatically generated">
            <a:extLst>
              <a:ext uri="{FF2B5EF4-FFF2-40B4-BE49-F238E27FC236}">
                <a16:creationId xmlns:a16="http://schemas.microsoft.com/office/drawing/2014/main" id="{CA94DEC3-ECEC-4C42-A280-C6A393A7A4F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735026" y="2584632"/>
            <a:ext cx="807198" cy="282519"/>
          </a:xfrm>
          <a:prstGeom prst="rect">
            <a:avLst/>
          </a:prstGeom>
        </p:spPr>
      </p:pic>
      <p:pic>
        <p:nvPicPr>
          <p:cNvPr id="51" name="Picture 50" descr="Shape&#10;&#10;Description automatically generated with medium confidence">
            <a:extLst>
              <a:ext uri="{FF2B5EF4-FFF2-40B4-BE49-F238E27FC236}">
                <a16:creationId xmlns:a16="http://schemas.microsoft.com/office/drawing/2014/main" id="{FED7B1DD-17A1-6B24-DB67-DA11C04BFF0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323559" y="3243864"/>
            <a:ext cx="588670" cy="316410"/>
          </a:xfrm>
          <a:prstGeom prst="rect">
            <a:avLst/>
          </a:prstGeom>
        </p:spPr>
      </p:pic>
      <p:pic>
        <p:nvPicPr>
          <p:cNvPr id="52" name="Picture 51" descr="Shape&#10;&#10;Description automatically generated with medium confidence">
            <a:extLst>
              <a:ext uri="{FF2B5EF4-FFF2-40B4-BE49-F238E27FC236}">
                <a16:creationId xmlns:a16="http://schemas.microsoft.com/office/drawing/2014/main" id="{49850AF2-CAF8-BA17-5748-2C99565396E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903217" y="3454285"/>
            <a:ext cx="840683" cy="560455"/>
          </a:xfrm>
          <a:prstGeom prst="rect">
            <a:avLst/>
          </a:prstGeom>
        </p:spPr>
      </p:pic>
      <p:pic>
        <p:nvPicPr>
          <p:cNvPr id="53" name="Picture 52" descr="A picture containing wall&#10;&#10;Description automatically generated">
            <a:extLst>
              <a:ext uri="{FF2B5EF4-FFF2-40B4-BE49-F238E27FC236}">
                <a16:creationId xmlns:a16="http://schemas.microsoft.com/office/drawing/2014/main" id="{20F59506-F155-1748-C38D-7AF83ECE57B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6410108" y="3411753"/>
            <a:ext cx="912229" cy="607559"/>
          </a:xfrm>
          <a:prstGeom prst="rect">
            <a:avLst/>
          </a:prstGeom>
        </p:spPr>
      </p:pic>
      <p:cxnSp>
        <p:nvCxnSpPr>
          <p:cNvPr id="54" name="Straight Connector 53">
            <a:extLst>
              <a:ext uri="{FF2B5EF4-FFF2-40B4-BE49-F238E27FC236}">
                <a16:creationId xmlns:a16="http://schemas.microsoft.com/office/drawing/2014/main" id="{52FD5EA8-ED14-C259-C4F3-5B0CC6EBE4FB}"/>
              </a:ext>
            </a:extLst>
          </p:cNvPr>
          <p:cNvCxnSpPr/>
          <p:nvPr/>
        </p:nvCxnSpPr>
        <p:spPr>
          <a:xfrm>
            <a:off x="4615279" y="3431451"/>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A511F9C9-EEC0-74BF-6435-BBE11A9AE23B}"/>
              </a:ext>
            </a:extLst>
          </p:cNvPr>
          <p:cNvSpPr/>
          <p:nvPr/>
        </p:nvSpPr>
        <p:spPr>
          <a:xfrm>
            <a:off x="8482244" y="1868119"/>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id="{193D730B-1546-D577-83B0-783AB2426AA6}"/>
              </a:ext>
            </a:extLst>
          </p:cNvPr>
          <p:cNvCxnSpPr>
            <a:cxnSpLocks/>
          </p:cNvCxnSpPr>
          <p:nvPr/>
        </p:nvCxnSpPr>
        <p:spPr>
          <a:xfrm>
            <a:off x="10188770" y="1868119"/>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B40694FD-FA99-F5C5-244B-4171D55BB231}"/>
              </a:ext>
            </a:extLst>
          </p:cNvPr>
          <p:cNvSpPr txBox="1"/>
          <p:nvPr/>
        </p:nvSpPr>
        <p:spPr>
          <a:xfrm>
            <a:off x="9745912" y="1554470"/>
            <a:ext cx="921278" cy="292388"/>
          </a:xfrm>
          <a:prstGeom prst="rect">
            <a:avLst/>
          </a:prstGeom>
          <a:noFill/>
        </p:spPr>
        <p:txBody>
          <a:bodyPr wrap="none" rtlCol="0">
            <a:spAutoFit/>
          </a:bodyPr>
          <a:lstStyle/>
          <a:p>
            <a:r>
              <a:rPr lang="en-US" sz="1300" dirty="0"/>
              <a:t>popularity</a:t>
            </a:r>
          </a:p>
        </p:txBody>
      </p:sp>
      <p:sp>
        <p:nvSpPr>
          <p:cNvPr id="60" name="TextBox 59">
            <a:extLst>
              <a:ext uri="{FF2B5EF4-FFF2-40B4-BE49-F238E27FC236}">
                <a16:creationId xmlns:a16="http://schemas.microsoft.com/office/drawing/2014/main" id="{A5110AF0-F956-F8B8-9C0F-BA484E000A07}"/>
              </a:ext>
            </a:extLst>
          </p:cNvPr>
          <p:cNvSpPr txBox="1"/>
          <p:nvPr/>
        </p:nvSpPr>
        <p:spPr>
          <a:xfrm rot="16200000">
            <a:off x="7827517" y="3204996"/>
            <a:ext cx="964816" cy="292388"/>
          </a:xfrm>
          <a:prstGeom prst="rect">
            <a:avLst/>
          </a:prstGeom>
          <a:noFill/>
        </p:spPr>
        <p:txBody>
          <a:bodyPr wrap="none" rtlCol="0">
            <a:spAutoFit/>
          </a:bodyPr>
          <a:lstStyle/>
          <a:p>
            <a:r>
              <a:rPr lang="en-US" sz="1300" dirty="0"/>
              <a:t>technology</a:t>
            </a:r>
          </a:p>
        </p:txBody>
      </p:sp>
      <p:sp>
        <p:nvSpPr>
          <p:cNvPr id="61" name="TextBox 60">
            <a:extLst>
              <a:ext uri="{FF2B5EF4-FFF2-40B4-BE49-F238E27FC236}">
                <a16:creationId xmlns:a16="http://schemas.microsoft.com/office/drawing/2014/main" id="{C6BCC72A-95D7-C6D8-D9C8-68FEF0C3FCCF}"/>
              </a:ext>
            </a:extLst>
          </p:cNvPr>
          <p:cNvSpPr txBox="1"/>
          <p:nvPr/>
        </p:nvSpPr>
        <p:spPr>
          <a:xfrm rot="5400000">
            <a:off x="11586576" y="3275290"/>
            <a:ext cx="706925" cy="292388"/>
          </a:xfrm>
          <a:prstGeom prst="rect">
            <a:avLst/>
          </a:prstGeom>
          <a:noFill/>
        </p:spPr>
        <p:txBody>
          <a:bodyPr wrap="none" rtlCol="0">
            <a:spAutoFit/>
          </a:bodyPr>
          <a:lstStyle/>
          <a:p>
            <a:r>
              <a:rPr lang="en-US" sz="1300" dirty="0"/>
              <a:t>fashion</a:t>
            </a:r>
          </a:p>
        </p:txBody>
      </p:sp>
      <p:pic>
        <p:nvPicPr>
          <p:cNvPr id="63" name="Picture 62" descr="Shape&#10;&#10;Description automatically generated with medium confidence">
            <a:extLst>
              <a:ext uri="{FF2B5EF4-FFF2-40B4-BE49-F238E27FC236}">
                <a16:creationId xmlns:a16="http://schemas.microsoft.com/office/drawing/2014/main" id="{591EF497-2C6E-02FA-0AF8-DD097B4C38F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951016" y="1996700"/>
            <a:ext cx="692931" cy="372450"/>
          </a:xfrm>
          <a:prstGeom prst="rect">
            <a:avLst/>
          </a:prstGeom>
        </p:spPr>
      </p:pic>
      <p:pic>
        <p:nvPicPr>
          <p:cNvPr id="64" name="Picture 63" descr="Shape&#10;&#10;Description automatically generated with medium confidence">
            <a:extLst>
              <a:ext uri="{FF2B5EF4-FFF2-40B4-BE49-F238E27FC236}">
                <a16:creationId xmlns:a16="http://schemas.microsoft.com/office/drawing/2014/main" id="{8D4D93AD-77F2-0258-4C47-987102E7F25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229136" y="1899220"/>
            <a:ext cx="935351" cy="623567"/>
          </a:xfrm>
          <a:prstGeom prst="rect">
            <a:avLst/>
          </a:prstGeom>
        </p:spPr>
      </p:pic>
      <p:pic>
        <p:nvPicPr>
          <p:cNvPr id="65" name="Picture 64" descr="A picture containing wall&#10;&#10;Description automatically generated">
            <a:extLst>
              <a:ext uri="{FF2B5EF4-FFF2-40B4-BE49-F238E27FC236}">
                <a16:creationId xmlns:a16="http://schemas.microsoft.com/office/drawing/2014/main" id="{4457809C-7E18-C576-2593-4D74164AFA4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10100148" y="3030696"/>
            <a:ext cx="912229" cy="607559"/>
          </a:xfrm>
          <a:prstGeom prst="rect">
            <a:avLst/>
          </a:prstGeom>
        </p:spPr>
      </p:pic>
      <p:cxnSp>
        <p:nvCxnSpPr>
          <p:cNvPr id="66" name="Straight Connector 65">
            <a:extLst>
              <a:ext uri="{FF2B5EF4-FFF2-40B4-BE49-F238E27FC236}">
                <a16:creationId xmlns:a16="http://schemas.microsoft.com/office/drawing/2014/main" id="{D0282FEA-594A-0ABA-AFB1-9DED55C7CE19}"/>
              </a:ext>
            </a:extLst>
          </p:cNvPr>
          <p:cNvCxnSpPr/>
          <p:nvPr/>
        </p:nvCxnSpPr>
        <p:spPr>
          <a:xfrm>
            <a:off x="8482244" y="3393182"/>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7" name="Picture 2" descr="Onitsuka Tiger - Wikipedia">
            <a:extLst>
              <a:ext uri="{FF2B5EF4-FFF2-40B4-BE49-F238E27FC236}">
                <a16:creationId xmlns:a16="http://schemas.microsoft.com/office/drawing/2014/main" id="{04481C46-4EE1-97B0-253C-88255836BBA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45132" y="3199910"/>
            <a:ext cx="663005" cy="443148"/>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a:extLst>
              <a:ext uri="{FF2B5EF4-FFF2-40B4-BE49-F238E27FC236}">
                <a16:creationId xmlns:a16="http://schemas.microsoft.com/office/drawing/2014/main" id="{211F873B-45E3-F1D7-750F-934412D4DCBE}"/>
              </a:ext>
            </a:extLst>
          </p:cNvPr>
          <p:cNvSpPr txBox="1"/>
          <p:nvPr/>
        </p:nvSpPr>
        <p:spPr>
          <a:xfrm>
            <a:off x="4589148" y="5558098"/>
            <a:ext cx="3339584" cy="830997"/>
          </a:xfrm>
          <a:prstGeom prst="rect">
            <a:avLst/>
          </a:prstGeom>
          <a:noFill/>
        </p:spPr>
        <p:txBody>
          <a:bodyPr wrap="square" rtlCol="0">
            <a:spAutoFit/>
          </a:bodyPr>
          <a:lstStyle/>
          <a:p>
            <a:r>
              <a:rPr lang="en-US" sz="1200" b="1" dirty="0"/>
              <a:t>Passionate Players, Social exercisers, Healthy Exercisers : </a:t>
            </a:r>
            <a:r>
              <a:rPr lang="en-US" sz="1200" dirty="0"/>
              <a:t>Asics tiger is also can be placed in this market but is not perceived as what we want the consumer to perceive as </a:t>
            </a:r>
            <a:endParaRPr lang="en-US" sz="1200" b="1" dirty="0"/>
          </a:p>
        </p:txBody>
      </p:sp>
      <p:sp>
        <p:nvSpPr>
          <p:cNvPr id="69" name="TextBox 68">
            <a:extLst>
              <a:ext uri="{FF2B5EF4-FFF2-40B4-BE49-F238E27FC236}">
                <a16:creationId xmlns:a16="http://schemas.microsoft.com/office/drawing/2014/main" id="{38340903-2E85-8E96-1818-7CF5D9CA745E}"/>
              </a:ext>
            </a:extLst>
          </p:cNvPr>
          <p:cNvSpPr txBox="1"/>
          <p:nvPr/>
        </p:nvSpPr>
        <p:spPr>
          <a:xfrm>
            <a:off x="8389678" y="5558098"/>
            <a:ext cx="3555835" cy="646331"/>
          </a:xfrm>
          <a:prstGeom prst="rect">
            <a:avLst/>
          </a:prstGeom>
          <a:noFill/>
        </p:spPr>
        <p:txBody>
          <a:bodyPr wrap="square" rtlCol="0">
            <a:spAutoFit/>
          </a:bodyPr>
          <a:lstStyle/>
          <a:p>
            <a:r>
              <a:rPr lang="en-US" sz="1200" b="1" dirty="0"/>
              <a:t>The Fun runners &amp; the young rockers : </a:t>
            </a:r>
            <a:r>
              <a:rPr lang="en-US" sz="1200" dirty="0"/>
              <a:t>For the young audience we have a long way to go to change their perception</a:t>
            </a:r>
          </a:p>
        </p:txBody>
      </p:sp>
      <p:pic>
        <p:nvPicPr>
          <p:cNvPr id="74" name="Picture 73">
            <a:extLst>
              <a:ext uri="{FF2B5EF4-FFF2-40B4-BE49-F238E27FC236}">
                <a16:creationId xmlns:a16="http://schemas.microsoft.com/office/drawing/2014/main" id="{6043B0C7-0E66-62A0-F87B-56022743C858}"/>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6526012" y="2795183"/>
            <a:ext cx="633628" cy="330762"/>
          </a:xfrm>
          <a:prstGeom prst="rect">
            <a:avLst/>
          </a:prstGeom>
        </p:spPr>
      </p:pic>
      <p:sp>
        <p:nvSpPr>
          <p:cNvPr id="75" name="TextBox 74">
            <a:extLst>
              <a:ext uri="{FF2B5EF4-FFF2-40B4-BE49-F238E27FC236}">
                <a16:creationId xmlns:a16="http://schemas.microsoft.com/office/drawing/2014/main" id="{918B4A7D-5682-DCBE-E091-2E4D8A01F8DA}"/>
              </a:ext>
            </a:extLst>
          </p:cNvPr>
          <p:cNvSpPr txBox="1"/>
          <p:nvPr/>
        </p:nvSpPr>
        <p:spPr>
          <a:xfrm>
            <a:off x="5882588" y="5029830"/>
            <a:ext cx="875945" cy="292388"/>
          </a:xfrm>
          <a:prstGeom prst="rect">
            <a:avLst/>
          </a:prstGeom>
          <a:noFill/>
        </p:spPr>
        <p:txBody>
          <a:bodyPr wrap="none" rtlCol="0">
            <a:spAutoFit/>
          </a:bodyPr>
          <a:lstStyle/>
          <a:p>
            <a:r>
              <a:rPr lang="en-US" sz="1300" dirty="0"/>
              <a:t>Low price</a:t>
            </a:r>
          </a:p>
        </p:txBody>
      </p:sp>
      <p:sp>
        <p:nvSpPr>
          <p:cNvPr id="76" name="TextBox 75">
            <a:extLst>
              <a:ext uri="{FF2B5EF4-FFF2-40B4-BE49-F238E27FC236}">
                <a16:creationId xmlns:a16="http://schemas.microsoft.com/office/drawing/2014/main" id="{38E793B2-7884-0ECB-E414-E4219AA87ED1}"/>
              </a:ext>
            </a:extLst>
          </p:cNvPr>
          <p:cNvSpPr txBox="1"/>
          <p:nvPr/>
        </p:nvSpPr>
        <p:spPr>
          <a:xfrm>
            <a:off x="9902146" y="4978193"/>
            <a:ext cx="744306" cy="292388"/>
          </a:xfrm>
          <a:prstGeom prst="rect">
            <a:avLst/>
          </a:prstGeom>
          <a:noFill/>
        </p:spPr>
        <p:txBody>
          <a:bodyPr wrap="none" rtlCol="0">
            <a:spAutoFit/>
          </a:bodyPr>
          <a:lstStyle/>
          <a:p>
            <a:r>
              <a:rPr lang="en-US" sz="1300" dirty="0"/>
              <a:t>comfort</a:t>
            </a:r>
          </a:p>
        </p:txBody>
      </p:sp>
      <p:pic>
        <p:nvPicPr>
          <p:cNvPr id="77" name="Picture 76">
            <a:extLst>
              <a:ext uri="{FF2B5EF4-FFF2-40B4-BE49-F238E27FC236}">
                <a16:creationId xmlns:a16="http://schemas.microsoft.com/office/drawing/2014/main" id="{061CA074-3B69-0206-CB2F-F5661B7E0377}"/>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10622556" y="3604168"/>
            <a:ext cx="633628" cy="330762"/>
          </a:xfrm>
          <a:prstGeom prst="rect">
            <a:avLst/>
          </a:prstGeom>
        </p:spPr>
      </p:pic>
      <p:pic>
        <p:nvPicPr>
          <p:cNvPr id="87" name="Picture 86" descr="Logo&#10;&#10;Description automatically generated">
            <a:extLst>
              <a:ext uri="{FF2B5EF4-FFF2-40B4-BE49-F238E27FC236}">
                <a16:creationId xmlns:a16="http://schemas.microsoft.com/office/drawing/2014/main" id="{D41B680F-7204-FB30-AA95-A0AE7496D62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534318" y="3092553"/>
            <a:ext cx="782846" cy="273996"/>
          </a:xfrm>
          <a:prstGeom prst="rect">
            <a:avLst/>
          </a:prstGeom>
        </p:spPr>
      </p:pic>
    </p:spTree>
    <p:extLst>
      <p:ext uri="{BB962C8B-B14F-4D97-AF65-F5344CB8AC3E}">
        <p14:creationId xmlns:p14="http://schemas.microsoft.com/office/powerpoint/2010/main" val="970727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C96EA9F1-B5A2-FFF1-D239-03325A1E3E96}"/>
              </a:ext>
            </a:extLst>
          </p:cNvPr>
          <p:cNvSpPr/>
          <p:nvPr/>
        </p:nvSpPr>
        <p:spPr>
          <a:xfrm>
            <a:off x="2738975" y="16658"/>
            <a:ext cx="9453019" cy="6841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A3630F-40AE-6264-60FF-4FA34BD0D722}"/>
              </a:ext>
            </a:extLst>
          </p:cNvPr>
          <p:cNvSpPr>
            <a:spLocks noGrp="1"/>
          </p:cNvSpPr>
          <p:nvPr>
            <p:ph type="title"/>
          </p:nvPr>
        </p:nvSpPr>
        <p:spPr>
          <a:xfrm>
            <a:off x="146937" y="148009"/>
            <a:ext cx="9801055" cy="752585"/>
          </a:xfrm>
        </p:spPr>
        <p:txBody>
          <a:bodyPr>
            <a:normAutofit/>
          </a:bodyPr>
          <a:lstStyle/>
          <a:p>
            <a:r>
              <a:rPr lang="en-US" sz="1500" b="1" u="sng" dirty="0"/>
              <a:t>WHERE WE want</a:t>
            </a:r>
            <a:r>
              <a:rPr lang="en-US" sz="1500" b="1" dirty="0"/>
              <a:t> </a:t>
            </a:r>
            <a:r>
              <a:rPr lang="en-US" sz="1500" dirty="0"/>
              <a:t>to STAND FOR our target audience</a:t>
            </a:r>
          </a:p>
        </p:txBody>
      </p:sp>
      <p:sp>
        <p:nvSpPr>
          <p:cNvPr id="4" name="Date Placeholder 3">
            <a:extLst>
              <a:ext uri="{FF2B5EF4-FFF2-40B4-BE49-F238E27FC236}">
                <a16:creationId xmlns:a16="http://schemas.microsoft.com/office/drawing/2014/main" id="{4D527CE8-78F6-7B9C-E0B9-B07575179A86}"/>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2F771EFF-EC03-44B4-9872-7C80F9E43243}"/>
              </a:ext>
            </a:extLst>
          </p:cNvPr>
          <p:cNvSpPr>
            <a:spLocks noGrp="1"/>
          </p:cNvSpPr>
          <p:nvPr>
            <p:ph type="sldNum" sz="quarter" idx="12"/>
          </p:nvPr>
        </p:nvSpPr>
        <p:spPr/>
        <p:txBody>
          <a:bodyPr/>
          <a:lstStyle/>
          <a:p>
            <a:fld id="{A49DFD55-3C28-40EF-9E31-A92D2E4017FF}" type="slidenum">
              <a:rPr lang="en-US" smtClean="0"/>
              <a:pPr/>
              <a:t>18</a:t>
            </a:fld>
            <a:endParaRPr lang="en-US" dirty="0"/>
          </a:p>
        </p:txBody>
      </p:sp>
      <p:sp>
        <p:nvSpPr>
          <p:cNvPr id="28" name="Rectangle 27">
            <a:extLst>
              <a:ext uri="{FF2B5EF4-FFF2-40B4-BE49-F238E27FC236}">
                <a16:creationId xmlns:a16="http://schemas.microsoft.com/office/drawing/2014/main" id="{1E08F96C-8F9D-5808-139A-C7A47D1174C0}"/>
              </a:ext>
            </a:extLst>
          </p:cNvPr>
          <p:cNvSpPr/>
          <p:nvPr/>
        </p:nvSpPr>
        <p:spPr>
          <a:xfrm>
            <a:off x="571502" y="1903937"/>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43DAA280-5809-1573-74F9-A77DD082EA4E}"/>
              </a:ext>
            </a:extLst>
          </p:cNvPr>
          <p:cNvCxnSpPr>
            <a:cxnSpLocks/>
          </p:cNvCxnSpPr>
          <p:nvPr/>
        </p:nvCxnSpPr>
        <p:spPr>
          <a:xfrm>
            <a:off x="2278028" y="1903937"/>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51B5757-A7AC-2A30-49BC-896967CD5A73}"/>
              </a:ext>
            </a:extLst>
          </p:cNvPr>
          <p:cNvSpPr txBox="1"/>
          <p:nvPr/>
        </p:nvSpPr>
        <p:spPr>
          <a:xfrm>
            <a:off x="1835170" y="1590288"/>
            <a:ext cx="744306" cy="292388"/>
          </a:xfrm>
          <a:prstGeom prst="rect">
            <a:avLst/>
          </a:prstGeom>
          <a:noFill/>
        </p:spPr>
        <p:txBody>
          <a:bodyPr wrap="none" rtlCol="0">
            <a:spAutoFit/>
          </a:bodyPr>
          <a:lstStyle/>
          <a:p>
            <a:r>
              <a:rPr lang="en-US" sz="1300" dirty="0"/>
              <a:t>comfort</a:t>
            </a:r>
          </a:p>
        </p:txBody>
      </p:sp>
      <p:sp>
        <p:nvSpPr>
          <p:cNvPr id="31" name="TextBox 30">
            <a:extLst>
              <a:ext uri="{FF2B5EF4-FFF2-40B4-BE49-F238E27FC236}">
                <a16:creationId xmlns:a16="http://schemas.microsoft.com/office/drawing/2014/main" id="{98530296-2AA7-4EE7-0919-92D50E99B0CE}"/>
              </a:ext>
            </a:extLst>
          </p:cNvPr>
          <p:cNvSpPr txBox="1"/>
          <p:nvPr/>
        </p:nvSpPr>
        <p:spPr>
          <a:xfrm>
            <a:off x="1902720" y="5008640"/>
            <a:ext cx="785471" cy="292388"/>
          </a:xfrm>
          <a:prstGeom prst="rect">
            <a:avLst/>
          </a:prstGeom>
          <a:noFill/>
        </p:spPr>
        <p:txBody>
          <a:bodyPr wrap="none" rtlCol="0">
            <a:spAutoFit/>
          </a:bodyPr>
          <a:lstStyle/>
          <a:p>
            <a:r>
              <a:rPr lang="en-US" sz="1300" dirty="0"/>
              <a:t>Lifestyle</a:t>
            </a:r>
          </a:p>
        </p:txBody>
      </p:sp>
      <p:sp>
        <p:nvSpPr>
          <p:cNvPr id="32" name="TextBox 31">
            <a:extLst>
              <a:ext uri="{FF2B5EF4-FFF2-40B4-BE49-F238E27FC236}">
                <a16:creationId xmlns:a16="http://schemas.microsoft.com/office/drawing/2014/main" id="{3559A053-E1A5-F50A-EC61-13518C76AF97}"/>
              </a:ext>
            </a:extLst>
          </p:cNvPr>
          <p:cNvSpPr txBox="1"/>
          <p:nvPr/>
        </p:nvSpPr>
        <p:spPr>
          <a:xfrm rot="16200000">
            <a:off x="-240581" y="3240814"/>
            <a:ext cx="1279517" cy="292388"/>
          </a:xfrm>
          <a:prstGeom prst="rect">
            <a:avLst/>
          </a:prstGeom>
          <a:noFill/>
        </p:spPr>
        <p:txBody>
          <a:bodyPr wrap="none" rtlCol="0">
            <a:spAutoFit/>
          </a:bodyPr>
          <a:lstStyle/>
          <a:p>
            <a:r>
              <a:rPr lang="en-US" sz="1300" dirty="0"/>
              <a:t>Serious running</a:t>
            </a:r>
          </a:p>
        </p:txBody>
      </p:sp>
      <p:sp>
        <p:nvSpPr>
          <p:cNvPr id="33" name="TextBox 32">
            <a:extLst>
              <a:ext uri="{FF2B5EF4-FFF2-40B4-BE49-F238E27FC236}">
                <a16:creationId xmlns:a16="http://schemas.microsoft.com/office/drawing/2014/main" id="{0D3EA1DE-B666-AE9B-CB45-8211346C94E8}"/>
              </a:ext>
            </a:extLst>
          </p:cNvPr>
          <p:cNvSpPr txBox="1"/>
          <p:nvPr/>
        </p:nvSpPr>
        <p:spPr>
          <a:xfrm rot="5400000">
            <a:off x="3403967" y="3311108"/>
            <a:ext cx="1250663" cy="292388"/>
          </a:xfrm>
          <a:prstGeom prst="rect">
            <a:avLst/>
          </a:prstGeom>
          <a:noFill/>
        </p:spPr>
        <p:txBody>
          <a:bodyPr wrap="none" rtlCol="0">
            <a:spAutoFit/>
          </a:bodyPr>
          <a:lstStyle/>
          <a:p>
            <a:r>
              <a:rPr lang="en-US" sz="1300" dirty="0"/>
              <a:t>Casual running</a:t>
            </a:r>
          </a:p>
        </p:txBody>
      </p:sp>
      <p:pic>
        <p:nvPicPr>
          <p:cNvPr id="34" name="Picture 33" descr="Logo&#10;&#10;Description automatically generated">
            <a:extLst>
              <a:ext uri="{FF2B5EF4-FFF2-40B4-BE49-F238E27FC236}">
                <a16:creationId xmlns:a16="http://schemas.microsoft.com/office/drawing/2014/main" id="{0444B4EF-ADA7-BD31-B5DA-9A74DC3718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606837" y="2602787"/>
            <a:ext cx="1049143" cy="367200"/>
          </a:xfrm>
          <a:prstGeom prst="rect">
            <a:avLst/>
          </a:prstGeom>
        </p:spPr>
      </p:pic>
      <p:pic>
        <p:nvPicPr>
          <p:cNvPr id="35" name="Picture 34" descr="Shape&#10;&#10;Description automatically generated with medium confidence">
            <a:extLst>
              <a:ext uri="{FF2B5EF4-FFF2-40B4-BE49-F238E27FC236}">
                <a16:creationId xmlns:a16="http://schemas.microsoft.com/office/drawing/2014/main" id="{E6C8F10B-C7CA-7B02-65D9-070B1B50E4C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741429" y="3200783"/>
            <a:ext cx="692931" cy="372450"/>
          </a:xfrm>
          <a:prstGeom prst="rect">
            <a:avLst/>
          </a:prstGeom>
        </p:spPr>
      </p:pic>
      <p:pic>
        <p:nvPicPr>
          <p:cNvPr id="36" name="Picture 35" descr="Shape&#10;&#10;Description automatically generated with medium confidence">
            <a:extLst>
              <a:ext uri="{FF2B5EF4-FFF2-40B4-BE49-F238E27FC236}">
                <a16:creationId xmlns:a16="http://schemas.microsoft.com/office/drawing/2014/main" id="{C1379169-73B4-A85D-A734-A5E897F8B92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006823" y="3082406"/>
            <a:ext cx="935351" cy="623567"/>
          </a:xfrm>
          <a:prstGeom prst="rect">
            <a:avLst/>
          </a:prstGeom>
        </p:spPr>
      </p:pic>
      <p:pic>
        <p:nvPicPr>
          <p:cNvPr id="37" name="Picture 36" descr="A picture containing wall&#10;&#10;Description automatically generated">
            <a:extLst>
              <a:ext uri="{FF2B5EF4-FFF2-40B4-BE49-F238E27FC236}">
                <a16:creationId xmlns:a16="http://schemas.microsoft.com/office/drawing/2014/main" id="{566C8829-A897-53B5-7743-A8E8030D7FE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1318394" y="4261886"/>
            <a:ext cx="912229" cy="607559"/>
          </a:xfrm>
          <a:prstGeom prst="rect">
            <a:avLst/>
          </a:prstGeom>
        </p:spPr>
      </p:pic>
      <p:pic>
        <p:nvPicPr>
          <p:cNvPr id="38" name="Picture 2" descr="Onitsuka Tiger - Wikipedia">
            <a:extLst>
              <a:ext uri="{FF2B5EF4-FFF2-40B4-BE49-F238E27FC236}">
                <a16:creationId xmlns:a16="http://schemas.microsoft.com/office/drawing/2014/main" id="{331CC637-84C1-A8A0-A13F-D59792D8C38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38930" y="2795183"/>
            <a:ext cx="663005" cy="443148"/>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Straight Connector 39">
            <a:extLst>
              <a:ext uri="{FF2B5EF4-FFF2-40B4-BE49-F238E27FC236}">
                <a16:creationId xmlns:a16="http://schemas.microsoft.com/office/drawing/2014/main" id="{47F209DC-97DC-23D5-EAD7-A6F9ED410D4C}"/>
              </a:ext>
            </a:extLst>
          </p:cNvPr>
          <p:cNvCxnSpPr/>
          <p:nvPr/>
        </p:nvCxnSpPr>
        <p:spPr>
          <a:xfrm>
            <a:off x="571502" y="3429000"/>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2" descr="Onitsuka Tiger - Wikipedia">
            <a:extLst>
              <a:ext uri="{FF2B5EF4-FFF2-40B4-BE49-F238E27FC236}">
                <a16:creationId xmlns:a16="http://schemas.microsoft.com/office/drawing/2014/main" id="{E4DA3C36-77DC-58C4-495C-4F2AEB93192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4781" y="3452127"/>
            <a:ext cx="663005" cy="443148"/>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BA3808CC-6C16-862C-D4C0-AA51CC91E982}"/>
              </a:ext>
            </a:extLst>
          </p:cNvPr>
          <p:cNvSpPr txBox="1"/>
          <p:nvPr/>
        </p:nvSpPr>
        <p:spPr>
          <a:xfrm>
            <a:off x="531876" y="5471497"/>
            <a:ext cx="3492303" cy="461665"/>
          </a:xfrm>
          <a:prstGeom prst="rect">
            <a:avLst/>
          </a:prstGeom>
          <a:noFill/>
        </p:spPr>
        <p:txBody>
          <a:bodyPr wrap="none" rtlCol="0">
            <a:spAutoFit/>
          </a:bodyPr>
          <a:lstStyle/>
          <a:p>
            <a:r>
              <a:rPr lang="en-US" sz="1200" b="1" dirty="0"/>
              <a:t>Social Exercisers : </a:t>
            </a:r>
            <a:r>
              <a:rPr lang="en-US" sz="1200" dirty="0"/>
              <a:t>We want make </a:t>
            </a:r>
            <a:r>
              <a:rPr lang="en-US" sz="1200" dirty="0" err="1"/>
              <a:t>asics</a:t>
            </a:r>
            <a:r>
              <a:rPr lang="en-US" sz="1200" dirty="0"/>
              <a:t> a more of </a:t>
            </a:r>
          </a:p>
          <a:p>
            <a:r>
              <a:rPr lang="en-US" sz="1200" dirty="0"/>
              <a:t>Friendly brand to these group</a:t>
            </a:r>
            <a:r>
              <a:rPr lang="en-US" sz="1200" b="1" dirty="0"/>
              <a:t> </a:t>
            </a:r>
            <a:endParaRPr lang="en-US" sz="1200" dirty="0"/>
          </a:p>
        </p:txBody>
      </p:sp>
      <p:sp>
        <p:nvSpPr>
          <p:cNvPr id="44" name="Rectangle 43">
            <a:extLst>
              <a:ext uri="{FF2B5EF4-FFF2-40B4-BE49-F238E27FC236}">
                <a16:creationId xmlns:a16="http://schemas.microsoft.com/office/drawing/2014/main" id="{6DAD7CC8-0E8D-74A0-6C87-2233D11EFC41}"/>
              </a:ext>
            </a:extLst>
          </p:cNvPr>
          <p:cNvSpPr/>
          <p:nvPr/>
        </p:nvSpPr>
        <p:spPr>
          <a:xfrm>
            <a:off x="4615279" y="1906388"/>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9CBF930A-942B-E1F8-BA64-704BD7E31EDD}"/>
              </a:ext>
            </a:extLst>
          </p:cNvPr>
          <p:cNvCxnSpPr>
            <a:cxnSpLocks/>
          </p:cNvCxnSpPr>
          <p:nvPr/>
        </p:nvCxnSpPr>
        <p:spPr>
          <a:xfrm>
            <a:off x="6321805" y="1906388"/>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9AA1B207-7022-B407-5682-EC33B80D3F21}"/>
              </a:ext>
            </a:extLst>
          </p:cNvPr>
          <p:cNvSpPr txBox="1"/>
          <p:nvPr/>
        </p:nvSpPr>
        <p:spPr>
          <a:xfrm>
            <a:off x="5878947" y="1592739"/>
            <a:ext cx="914033" cy="292388"/>
          </a:xfrm>
          <a:prstGeom prst="rect">
            <a:avLst/>
          </a:prstGeom>
          <a:noFill/>
        </p:spPr>
        <p:txBody>
          <a:bodyPr wrap="none" rtlCol="0">
            <a:spAutoFit/>
          </a:bodyPr>
          <a:lstStyle/>
          <a:p>
            <a:r>
              <a:rPr lang="en-US" sz="1300" dirty="0"/>
              <a:t>High price</a:t>
            </a:r>
          </a:p>
        </p:txBody>
      </p:sp>
      <p:sp>
        <p:nvSpPr>
          <p:cNvPr id="48" name="TextBox 47">
            <a:extLst>
              <a:ext uri="{FF2B5EF4-FFF2-40B4-BE49-F238E27FC236}">
                <a16:creationId xmlns:a16="http://schemas.microsoft.com/office/drawing/2014/main" id="{4C63A53C-384D-88BE-A5EA-D748B77FFAE2}"/>
              </a:ext>
            </a:extLst>
          </p:cNvPr>
          <p:cNvSpPr txBox="1"/>
          <p:nvPr/>
        </p:nvSpPr>
        <p:spPr>
          <a:xfrm rot="16200000">
            <a:off x="3897484" y="3243265"/>
            <a:ext cx="1090940" cy="292388"/>
          </a:xfrm>
          <a:prstGeom prst="rect">
            <a:avLst/>
          </a:prstGeom>
          <a:noFill/>
        </p:spPr>
        <p:txBody>
          <a:bodyPr wrap="none" rtlCol="0">
            <a:spAutoFit/>
          </a:bodyPr>
          <a:lstStyle/>
          <a:p>
            <a:r>
              <a:rPr lang="en-US" sz="1300" dirty="0"/>
              <a:t>Performance</a:t>
            </a:r>
          </a:p>
        </p:txBody>
      </p:sp>
      <p:sp>
        <p:nvSpPr>
          <p:cNvPr id="49" name="TextBox 48">
            <a:extLst>
              <a:ext uri="{FF2B5EF4-FFF2-40B4-BE49-F238E27FC236}">
                <a16:creationId xmlns:a16="http://schemas.microsoft.com/office/drawing/2014/main" id="{827ADA46-7F2D-287B-EB64-35FB10B4F450}"/>
              </a:ext>
            </a:extLst>
          </p:cNvPr>
          <p:cNvSpPr txBox="1"/>
          <p:nvPr/>
        </p:nvSpPr>
        <p:spPr>
          <a:xfrm rot="5400000">
            <a:off x="7728076" y="3313559"/>
            <a:ext cx="689997" cy="292388"/>
          </a:xfrm>
          <a:prstGeom prst="rect">
            <a:avLst/>
          </a:prstGeom>
          <a:noFill/>
        </p:spPr>
        <p:txBody>
          <a:bodyPr wrap="none" rtlCol="0">
            <a:spAutoFit/>
          </a:bodyPr>
          <a:lstStyle/>
          <a:p>
            <a:r>
              <a:rPr lang="en-US" sz="1300" dirty="0"/>
              <a:t>Leisure</a:t>
            </a:r>
          </a:p>
        </p:txBody>
      </p:sp>
      <p:pic>
        <p:nvPicPr>
          <p:cNvPr id="51" name="Picture 50" descr="Shape&#10;&#10;Description automatically generated with medium confidence">
            <a:extLst>
              <a:ext uri="{FF2B5EF4-FFF2-40B4-BE49-F238E27FC236}">
                <a16:creationId xmlns:a16="http://schemas.microsoft.com/office/drawing/2014/main" id="{FED7B1DD-17A1-6B24-DB67-DA11C04BFF0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272140" y="3279124"/>
            <a:ext cx="588670" cy="316410"/>
          </a:xfrm>
          <a:prstGeom prst="rect">
            <a:avLst/>
          </a:prstGeom>
        </p:spPr>
      </p:pic>
      <p:pic>
        <p:nvPicPr>
          <p:cNvPr id="52" name="Picture 51" descr="Shape&#10;&#10;Description automatically generated with medium confidence">
            <a:extLst>
              <a:ext uri="{FF2B5EF4-FFF2-40B4-BE49-F238E27FC236}">
                <a16:creationId xmlns:a16="http://schemas.microsoft.com/office/drawing/2014/main" id="{49850AF2-CAF8-BA17-5748-2C99565396E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7084424" y="3656219"/>
            <a:ext cx="840683" cy="560455"/>
          </a:xfrm>
          <a:prstGeom prst="rect">
            <a:avLst/>
          </a:prstGeom>
        </p:spPr>
      </p:pic>
      <p:pic>
        <p:nvPicPr>
          <p:cNvPr id="53" name="Picture 52" descr="A picture containing wall&#10;&#10;Description automatically generated">
            <a:extLst>
              <a:ext uri="{FF2B5EF4-FFF2-40B4-BE49-F238E27FC236}">
                <a16:creationId xmlns:a16="http://schemas.microsoft.com/office/drawing/2014/main" id="{20F59506-F155-1748-C38D-7AF83ECE57B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6410108" y="3411753"/>
            <a:ext cx="912229" cy="607559"/>
          </a:xfrm>
          <a:prstGeom prst="rect">
            <a:avLst/>
          </a:prstGeom>
        </p:spPr>
      </p:pic>
      <p:cxnSp>
        <p:nvCxnSpPr>
          <p:cNvPr id="54" name="Straight Connector 53">
            <a:extLst>
              <a:ext uri="{FF2B5EF4-FFF2-40B4-BE49-F238E27FC236}">
                <a16:creationId xmlns:a16="http://schemas.microsoft.com/office/drawing/2014/main" id="{52FD5EA8-ED14-C259-C4F3-5B0CC6EBE4FB}"/>
              </a:ext>
            </a:extLst>
          </p:cNvPr>
          <p:cNvCxnSpPr/>
          <p:nvPr/>
        </p:nvCxnSpPr>
        <p:spPr>
          <a:xfrm>
            <a:off x="4615279" y="3431451"/>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A511F9C9-EEC0-74BF-6435-BBE11A9AE23B}"/>
              </a:ext>
            </a:extLst>
          </p:cNvPr>
          <p:cNvSpPr/>
          <p:nvPr/>
        </p:nvSpPr>
        <p:spPr>
          <a:xfrm>
            <a:off x="8482244" y="1868119"/>
            <a:ext cx="3264195" cy="3083442"/>
          </a:xfrm>
          <a:prstGeom prst="rec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id="{193D730B-1546-D577-83B0-783AB2426AA6}"/>
              </a:ext>
            </a:extLst>
          </p:cNvPr>
          <p:cNvCxnSpPr>
            <a:cxnSpLocks/>
          </p:cNvCxnSpPr>
          <p:nvPr/>
        </p:nvCxnSpPr>
        <p:spPr>
          <a:xfrm>
            <a:off x="10188770" y="1868119"/>
            <a:ext cx="0" cy="30834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B40694FD-FA99-F5C5-244B-4171D55BB231}"/>
              </a:ext>
            </a:extLst>
          </p:cNvPr>
          <p:cNvSpPr txBox="1"/>
          <p:nvPr/>
        </p:nvSpPr>
        <p:spPr>
          <a:xfrm>
            <a:off x="9745912" y="1554470"/>
            <a:ext cx="921278" cy="292388"/>
          </a:xfrm>
          <a:prstGeom prst="rect">
            <a:avLst/>
          </a:prstGeom>
          <a:noFill/>
        </p:spPr>
        <p:txBody>
          <a:bodyPr wrap="none" rtlCol="0">
            <a:spAutoFit/>
          </a:bodyPr>
          <a:lstStyle/>
          <a:p>
            <a:r>
              <a:rPr lang="en-US" sz="1300" dirty="0"/>
              <a:t>popularity</a:t>
            </a:r>
          </a:p>
        </p:txBody>
      </p:sp>
      <p:sp>
        <p:nvSpPr>
          <p:cNvPr id="60" name="TextBox 59">
            <a:extLst>
              <a:ext uri="{FF2B5EF4-FFF2-40B4-BE49-F238E27FC236}">
                <a16:creationId xmlns:a16="http://schemas.microsoft.com/office/drawing/2014/main" id="{A5110AF0-F956-F8B8-9C0F-BA484E000A07}"/>
              </a:ext>
            </a:extLst>
          </p:cNvPr>
          <p:cNvSpPr txBox="1"/>
          <p:nvPr/>
        </p:nvSpPr>
        <p:spPr>
          <a:xfrm rot="16200000">
            <a:off x="7762081" y="3204996"/>
            <a:ext cx="1095685" cy="292388"/>
          </a:xfrm>
          <a:prstGeom prst="rect">
            <a:avLst/>
          </a:prstGeom>
          <a:noFill/>
        </p:spPr>
        <p:txBody>
          <a:bodyPr wrap="none" rtlCol="0">
            <a:spAutoFit/>
          </a:bodyPr>
          <a:lstStyle/>
          <a:p>
            <a:r>
              <a:rPr lang="en-US" sz="1300" dirty="0"/>
              <a:t>performance</a:t>
            </a:r>
          </a:p>
        </p:txBody>
      </p:sp>
      <p:sp>
        <p:nvSpPr>
          <p:cNvPr id="61" name="TextBox 60">
            <a:extLst>
              <a:ext uri="{FF2B5EF4-FFF2-40B4-BE49-F238E27FC236}">
                <a16:creationId xmlns:a16="http://schemas.microsoft.com/office/drawing/2014/main" id="{C6BCC72A-95D7-C6D8-D9C8-68FEF0C3FCCF}"/>
              </a:ext>
            </a:extLst>
          </p:cNvPr>
          <p:cNvSpPr txBox="1"/>
          <p:nvPr/>
        </p:nvSpPr>
        <p:spPr>
          <a:xfrm rot="5400000">
            <a:off x="11678588" y="3275290"/>
            <a:ext cx="522900" cy="292388"/>
          </a:xfrm>
          <a:prstGeom prst="rect">
            <a:avLst/>
          </a:prstGeom>
          <a:noFill/>
        </p:spPr>
        <p:txBody>
          <a:bodyPr wrap="none" rtlCol="0">
            <a:spAutoFit/>
          </a:bodyPr>
          <a:lstStyle/>
          <a:p>
            <a:r>
              <a:rPr lang="en-US" sz="1300" dirty="0"/>
              <a:t>style</a:t>
            </a:r>
          </a:p>
        </p:txBody>
      </p:sp>
      <p:pic>
        <p:nvPicPr>
          <p:cNvPr id="63" name="Picture 62" descr="Shape&#10;&#10;Description automatically generated with medium confidence">
            <a:extLst>
              <a:ext uri="{FF2B5EF4-FFF2-40B4-BE49-F238E27FC236}">
                <a16:creationId xmlns:a16="http://schemas.microsoft.com/office/drawing/2014/main" id="{591EF497-2C6E-02FA-0AF8-DD097B4C38F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929716" y="1996497"/>
            <a:ext cx="692931" cy="372450"/>
          </a:xfrm>
          <a:prstGeom prst="rect">
            <a:avLst/>
          </a:prstGeom>
        </p:spPr>
      </p:pic>
      <p:pic>
        <p:nvPicPr>
          <p:cNvPr id="64" name="Picture 63" descr="Shape&#10;&#10;Description automatically generated with medium confidence">
            <a:extLst>
              <a:ext uri="{FF2B5EF4-FFF2-40B4-BE49-F238E27FC236}">
                <a16:creationId xmlns:a16="http://schemas.microsoft.com/office/drawing/2014/main" id="{8D4D93AD-77F2-0258-4C47-987102E7F25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0079456" y="1877227"/>
            <a:ext cx="935351" cy="623567"/>
          </a:xfrm>
          <a:prstGeom prst="rect">
            <a:avLst/>
          </a:prstGeom>
        </p:spPr>
      </p:pic>
      <p:pic>
        <p:nvPicPr>
          <p:cNvPr id="65" name="Picture 64" descr="A picture containing wall&#10;&#10;Description automatically generated">
            <a:extLst>
              <a:ext uri="{FF2B5EF4-FFF2-40B4-BE49-F238E27FC236}">
                <a16:creationId xmlns:a16="http://schemas.microsoft.com/office/drawing/2014/main" id="{4457809C-7E18-C576-2593-4D74164AFA4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0879" y1="31332" x2="63281" y2="31625"/>
                      </a14:backgroundRemoval>
                    </a14:imgEffect>
                  </a14:imgLayer>
                </a14:imgProps>
              </a:ext>
              <a:ext uri="{837473B0-CC2E-450A-ABE3-18F120FF3D39}">
                <a1611:picAttrSrcUrl xmlns:a1611="http://schemas.microsoft.com/office/drawing/2016/11/main" r:id="rId10"/>
              </a:ext>
            </a:extLst>
          </a:blip>
          <a:stretch>
            <a:fillRect/>
          </a:stretch>
        </p:blipFill>
        <p:spPr>
          <a:xfrm>
            <a:off x="9884602" y="3084186"/>
            <a:ext cx="912229" cy="607559"/>
          </a:xfrm>
          <a:prstGeom prst="rect">
            <a:avLst/>
          </a:prstGeom>
        </p:spPr>
      </p:pic>
      <p:cxnSp>
        <p:nvCxnSpPr>
          <p:cNvPr id="66" name="Straight Connector 65">
            <a:extLst>
              <a:ext uri="{FF2B5EF4-FFF2-40B4-BE49-F238E27FC236}">
                <a16:creationId xmlns:a16="http://schemas.microsoft.com/office/drawing/2014/main" id="{D0282FEA-594A-0ABA-AFB1-9DED55C7CE19}"/>
              </a:ext>
            </a:extLst>
          </p:cNvPr>
          <p:cNvCxnSpPr/>
          <p:nvPr/>
        </p:nvCxnSpPr>
        <p:spPr>
          <a:xfrm>
            <a:off x="8482244" y="3393182"/>
            <a:ext cx="32641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211F873B-45E3-F1D7-750F-934412D4DCBE}"/>
              </a:ext>
            </a:extLst>
          </p:cNvPr>
          <p:cNvSpPr txBox="1"/>
          <p:nvPr/>
        </p:nvSpPr>
        <p:spPr>
          <a:xfrm>
            <a:off x="4521860" y="5479446"/>
            <a:ext cx="3339584" cy="646331"/>
          </a:xfrm>
          <a:prstGeom prst="rect">
            <a:avLst/>
          </a:prstGeom>
          <a:noFill/>
        </p:spPr>
        <p:txBody>
          <a:bodyPr wrap="square" rtlCol="0">
            <a:spAutoFit/>
          </a:bodyPr>
          <a:lstStyle/>
          <a:p>
            <a:r>
              <a:rPr lang="en-US" sz="1200" b="1" dirty="0"/>
              <a:t>Healthy Relaxers : </a:t>
            </a:r>
            <a:r>
              <a:rPr lang="en-US" sz="1200" dirty="0"/>
              <a:t>We want this group to accept </a:t>
            </a:r>
            <a:r>
              <a:rPr lang="en-US" sz="1200" dirty="0" err="1"/>
              <a:t>asics</a:t>
            </a:r>
            <a:r>
              <a:rPr lang="en-US" sz="1200" dirty="0"/>
              <a:t> true performance as an alternative to competitors </a:t>
            </a:r>
            <a:endParaRPr lang="en-US" sz="1200" b="1" dirty="0"/>
          </a:p>
        </p:txBody>
      </p:sp>
      <p:sp>
        <p:nvSpPr>
          <p:cNvPr id="69" name="TextBox 68">
            <a:extLst>
              <a:ext uri="{FF2B5EF4-FFF2-40B4-BE49-F238E27FC236}">
                <a16:creationId xmlns:a16="http://schemas.microsoft.com/office/drawing/2014/main" id="{38340903-2E85-8E96-1818-7CF5D9CA745E}"/>
              </a:ext>
            </a:extLst>
          </p:cNvPr>
          <p:cNvSpPr txBox="1"/>
          <p:nvPr/>
        </p:nvSpPr>
        <p:spPr>
          <a:xfrm>
            <a:off x="8426809" y="5455093"/>
            <a:ext cx="3555835" cy="646331"/>
          </a:xfrm>
          <a:prstGeom prst="rect">
            <a:avLst/>
          </a:prstGeom>
          <a:noFill/>
        </p:spPr>
        <p:txBody>
          <a:bodyPr wrap="square" rtlCol="0">
            <a:spAutoFit/>
          </a:bodyPr>
          <a:lstStyle/>
          <a:p>
            <a:r>
              <a:rPr lang="en-US" sz="1200" b="1" dirty="0"/>
              <a:t>The Fun runners &amp; the young rockers : </a:t>
            </a:r>
            <a:r>
              <a:rPr lang="en-US" sz="1200" dirty="0"/>
              <a:t>we want new perception for Asics Tiger and Onitsuka Tiger</a:t>
            </a:r>
          </a:p>
          <a:p>
            <a:r>
              <a:rPr lang="en-US" sz="1200" dirty="0"/>
              <a:t>To become popular and appeal to this group</a:t>
            </a:r>
            <a:r>
              <a:rPr lang="en-US" sz="1200" b="1" dirty="0"/>
              <a:t> </a:t>
            </a:r>
            <a:endParaRPr lang="en-US" sz="1200" dirty="0"/>
          </a:p>
        </p:txBody>
      </p:sp>
      <p:sp>
        <p:nvSpPr>
          <p:cNvPr id="75" name="TextBox 74">
            <a:extLst>
              <a:ext uri="{FF2B5EF4-FFF2-40B4-BE49-F238E27FC236}">
                <a16:creationId xmlns:a16="http://schemas.microsoft.com/office/drawing/2014/main" id="{918B4A7D-5682-DCBE-E091-2E4D8A01F8DA}"/>
              </a:ext>
            </a:extLst>
          </p:cNvPr>
          <p:cNvSpPr txBox="1"/>
          <p:nvPr/>
        </p:nvSpPr>
        <p:spPr>
          <a:xfrm>
            <a:off x="5882588" y="5029830"/>
            <a:ext cx="875945" cy="292388"/>
          </a:xfrm>
          <a:prstGeom prst="rect">
            <a:avLst/>
          </a:prstGeom>
          <a:noFill/>
        </p:spPr>
        <p:txBody>
          <a:bodyPr wrap="none" rtlCol="0">
            <a:spAutoFit/>
          </a:bodyPr>
          <a:lstStyle/>
          <a:p>
            <a:r>
              <a:rPr lang="en-US" sz="1300" dirty="0"/>
              <a:t>Low price</a:t>
            </a:r>
          </a:p>
        </p:txBody>
      </p:sp>
      <p:sp>
        <p:nvSpPr>
          <p:cNvPr id="76" name="TextBox 75">
            <a:extLst>
              <a:ext uri="{FF2B5EF4-FFF2-40B4-BE49-F238E27FC236}">
                <a16:creationId xmlns:a16="http://schemas.microsoft.com/office/drawing/2014/main" id="{38E793B2-7884-0ECB-E414-E4219AA87ED1}"/>
              </a:ext>
            </a:extLst>
          </p:cNvPr>
          <p:cNvSpPr txBox="1"/>
          <p:nvPr/>
        </p:nvSpPr>
        <p:spPr>
          <a:xfrm>
            <a:off x="9902146" y="4978193"/>
            <a:ext cx="744306" cy="292388"/>
          </a:xfrm>
          <a:prstGeom prst="rect">
            <a:avLst/>
          </a:prstGeom>
          <a:noFill/>
        </p:spPr>
        <p:txBody>
          <a:bodyPr wrap="none" rtlCol="0">
            <a:spAutoFit/>
          </a:bodyPr>
          <a:lstStyle/>
          <a:p>
            <a:r>
              <a:rPr lang="en-US" sz="1300" dirty="0"/>
              <a:t>comfort</a:t>
            </a:r>
          </a:p>
        </p:txBody>
      </p:sp>
      <p:pic>
        <p:nvPicPr>
          <p:cNvPr id="77" name="Picture 76">
            <a:extLst>
              <a:ext uri="{FF2B5EF4-FFF2-40B4-BE49-F238E27FC236}">
                <a16:creationId xmlns:a16="http://schemas.microsoft.com/office/drawing/2014/main" id="{061CA074-3B69-0206-CB2F-F5661B7E0377}"/>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10862066" y="2443274"/>
            <a:ext cx="633628" cy="330762"/>
          </a:xfrm>
          <a:prstGeom prst="rect">
            <a:avLst/>
          </a:prstGeom>
        </p:spPr>
      </p:pic>
      <p:sp>
        <p:nvSpPr>
          <p:cNvPr id="6" name="Oval 5">
            <a:extLst>
              <a:ext uri="{FF2B5EF4-FFF2-40B4-BE49-F238E27FC236}">
                <a16:creationId xmlns:a16="http://schemas.microsoft.com/office/drawing/2014/main" id="{14BBA62A-E6D7-61B0-8BCE-A62DEC9A75FE}"/>
              </a:ext>
            </a:extLst>
          </p:cNvPr>
          <p:cNvSpPr/>
          <p:nvPr/>
        </p:nvSpPr>
        <p:spPr>
          <a:xfrm>
            <a:off x="2434360" y="2397073"/>
            <a:ext cx="1401337" cy="76296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6E5D592-CB41-605A-0722-4781ABD0081A}"/>
              </a:ext>
            </a:extLst>
          </p:cNvPr>
          <p:cNvSpPr/>
          <p:nvPr/>
        </p:nvSpPr>
        <p:spPr>
          <a:xfrm>
            <a:off x="6531325" y="2709122"/>
            <a:ext cx="1180501" cy="60657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BB7BD3D-8E08-67CF-4DCA-B731B8570533}"/>
              </a:ext>
            </a:extLst>
          </p:cNvPr>
          <p:cNvSpPr/>
          <p:nvPr/>
        </p:nvSpPr>
        <p:spPr>
          <a:xfrm>
            <a:off x="8437942" y="3085167"/>
            <a:ext cx="1180501" cy="60657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4554D40-5B60-1538-6824-87DB124250AB}"/>
              </a:ext>
            </a:extLst>
          </p:cNvPr>
          <p:cNvSpPr/>
          <p:nvPr/>
        </p:nvSpPr>
        <p:spPr>
          <a:xfrm>
            <a:off x="10808282" y="3070684"/>
            <a:ext cx="1070295" cy="607559"/>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C30C59E8-7A74-619A-0F01-E0703861FEF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75299" y="2806021"/>
            <a:ext cx="1049143" cy="367200"/>
          </a:xfrm>
          <a:prstGeom prst="rect">
            <a:avLst/>
          </a:prstGeom>
        </p:spPr>
      </p:pic>
      <p:pic>
        <p:nvPicPr>
          <p:cNvPr id="11" name="Picture 10" descr="Logo&#10;&#10;Description automatically generated">
            <a:extLst>
              <a:ext uri="{FF2B5EF4-FFF2-40B4-BE49-F238E27FC236}">
                <a16:creationId xmlns:a16="http://schemas.microsoft.com/office/drawing/2014/main" id="{2754CABF-7B0B-23CA-7177-B962EA8B5A9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525502" y="3182985"/>
            <a:ext cx="1049143" cy="367200"/>
          </a:xfrm>
          <a:prstGeom prst="rect">
            <a:avLst/>
          </a:prstGeom>
        </p:spPr>
      </p:pic>
      <p:pic>
        <p:nvPicPr>
          <p:cNvPr id="67" name="Picture 2" descr="Onitsuka Tiger - Wikipedia">
            <a:extLst>
              <a:ext uri="{FF2B5EF4-FFF2-40B4-BE49-F238E27FC236}">
                <a16:creationId xmlns:a16="http://schemas.microsoft.com/office/drawing/2014/main" id="{04481C46-4EE1-97B0-253C-88255836BBA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22297" y="3145011"/>
            <a:ext cx="663005" cy="443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838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6D4D9A-0EED-2F59-F580-A0C658CFABF1}"/>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2" name="Title 1">
            <a:extLst>
              <a:ext uri="{FF2B5EF4-FFF2-40B4-BE49-F238E27FC236}">
                <a16:creationId xmlns:a16="http://schemas.microsoft.com/office/drawing/2014/main" id="{E9C683EB-5EDD-6BA0-D502-0325E2C23BC8}"/>
              </a:ext>
            </a:extLst>
          </p:cNvPr>
          <p:cNvSpPr>
            <a:spLocks noGrp="1"/>
          </p:cNvSpPr>
          <p:nvPr>
            <p:ph type="title"/>
          </p:nvPr>
        </p:nvSpPr>
        <p:spPr>
          <a:xfrm>
            <a:off x="2854842" y="271970"/>
            <a:ext cx="6813698" cy="293189"/>
          </a:xfrm>
        </p:spPr>
        <p:txBody>
          <a:bodyPr>
            <a:noAutofit/>
          </a:bodyPr>
          <a:lstStyle/>
          <a:p>
            <a:r>
              <a:rPr lang="en-US" sz="1500" b="1" dirty="0"/>
              <a:t>Let’s Analyze how the new positioning will look for us</a:t>
            </a:r>
          </a:p>
        </p:txBody>
      </p:sp>
      <p:sp>
        <p:nvSpPr>
          <p:cNvPr id="4" name="Date Placeholder 3">
            <a:extLst>
              <a:ext uri="{FF2B5EF4-FFF2-40B4-BE49-F238E27FC236}">
                <a16:creationId xmlns:a16="http://schemas.microsoft.com/office/drawing/2014/main" id="{5A54037E-6232-4D41-AAAE-5C411CC510F7}"/>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1E7F35E1-525E-0ECD-403A-A055D36ADB6A}"/>
              </a:ext>
            </a:extLst>
          </p:cNvPr>
          <p:cNvSpPr>
            <a:spLocks noGrp="1"/>
          </p:cNvSpPr>
          <p:nvPr>
            <p:ph type="sldNum" sz="quarter" idx="12"/>
          </p:nvPr>
        </p:nvSpPr>
        <p:spPr/>
        <p:txBody>
          <a:bodyPr/>
          <a:lstStyle/>
          <a:p>
            <a:fld id="{A49DFD55-3C28-40EF-9E31-A92D2E4017FF}" type="slidenum">
              <a:rPr lang="en-US" smtClean="0"/>
              <a:pPr/>
              <a:t>19</a:t>
            </a:fld>
            <a:endParaRPr lang="en-US" dirty="0"/>
          </a:p>
        </p:txBody>
      </p:sp>
      <p:graphicFrame>
        <p:nvGraphicFramePr>
          <p:cNvPr id="6" name="Table 5">
            <a:extLst>
              <a:ext uri="{FF2B5EF4-FFF2-40B4-BE49-F238E27FC236}">
                <a16:creationId xmlns:a16="http://schemas.microsoft.com/office/drawing/2014/main" id="{350AC2A5-B09C-FF2C-211E-47F402BAC652}"/>
              </a:ext>
            </a:extLst>
          </p:cNvPr>
          <p:cNvGraphicFramePr>
            <a:graphicFrameLocks noGrp="1"/>
          </p:cNvGraphicFramePr>
          <p:nvPr>
            <p:extLst>
              <p:ext uri="{D42A27DB-BD31-4B8C-83A1-F6EECF244321}">
                <p14:modId xmlns:p14="http://schemas.microsoft.com/office/powerpoint/2010/main" val="3891768337"/>
              </p:ext>
            </p:extLst>
          </p:nvPr>
        </p:nvGraphicFramePr>
        <p:xfrm>
          <a:off x="176066" y="722775"/>
          <a:ext cx="11839867" cy="5653632"/>
        </p:xfrm>
        <a:graphic>
          <a:graphicData uri="http://schemas.openxmlformats.org/drawingml/2006/table">
            <a:tbl>
              <a:tblPr/>
              <a:tblGrid>
                <a:gridCol w="1583128">
                  <a:extLst>
                    <a:ext uri="{9D8B030D-6E8A-4147-A177-3AD203B41FA5}">
                      <a16:colId xmlns:a16="http://schemas.microsoft.com/office/drawing/2014/main" val="2135046811"/>
                    </a:ext>
                  </a:extLst>
                </a:gridCol>
                <a:gridCol w="1315831">
                  <a:extLst>
                    <a:ext uri="{9D8B030D-6E8A-4147-A177-3AD203B41FA5}">
                      <a16:colId xmlns:a16="http://schemas.microsoft.com/office/drawing/2014/main" val="4070287674"/>
                    </a:ext>
                  </a:extLst>
                </a:gridCol>
                <a:gridCol w="1279071">
                  <a:extLst>
                    <a:ext uri="{9D8B030D-6E8A-4147-A177-3AD203B41FA5}">
                      <a16:colId xmlns:a16="http://schemas.microsoft.com/office/drawing/2014/main" val="3883137380"/>
                    </a:ext>
                  </a:extLst>
                </a:gridCol>
                <a:gridCol w="1202225">
                  <a:extLst>
                    <a:ext uri="{9D8B030D-6E8A-4147-A177-3AD203B41FA5}">
                      <a16:colId xmlns:a16="http://schemas.microsoft.com/office/drawing/2014/main" val="967085050"/>
                    </a:ext>
                  </a:extLst>
                </a:gridCol>
                <a:gridCol w="1321257">
                  <a:extLst>
                    <a:ext uri="{9D8B030D-6E8A-4147-A177-3AD203B41FA5}">
                      <a16:colId xmlns:a16="http://schemas.microsoft.com/office/drawing/2014/main" val="1843709996"/>
                    </a:ext>
                  </a:extLst>
                </a:gridCol>
                <a:gridCol w="1380774">
                  <a:extLst>
                    <a:ext uri="{9D8B030D-6E8A-4147-A177-3AD203B41FA5}">
                      <a16:colId xmlns:a16="http://schemas.microsoft.com/office/drawing/2014/main" val="1042631357"/>
                    </a:ext>
                  </a:extLst>
                </a:gridCol>
                <a:gridCol w="1261741">
                  <a:extLst>
                    <a:ext uri="{9D8B030D-6E8A-4147-A177-3AD203B41FA5}">
                      <a16:colId xmlns:a16="http://schemas.microsoft.com/office/drawing/2014/main" val="1185526929"/>
                    </a:ext>
                  </a:extLst>
                </a:gridCol>
                <a:gridCol w="1297451">
                  <a:extLst>
                    <a:ext uri="{9D8B030D-6E8A-4147-A177-3AD203B41FA5}">
                      <a16:colId xmlns:a16="http://schemas.microsoft.com/office/drawing/2014/main" val="1377458764"/>
                    </a:ext>
                  </a:extLst>
                </a:gridCol>
                <a:gridCol w="1198389">
                  <a:extLst>
                    <a:ext uri="{9D8B030D-6E8A-4147-A177-3AD203B41FA5}">
                      <a16:colId xmlns:a16="http://schemas.microsoft.com/office/drawing/2014/main" val="1661116789"/>
                    </a:ext>
                  </a:extLst>
                </a:gridCol>
              </a:tblGrid>
              <a:tr h="1036175">
                <a:tc>
                  <a:txBody>
                    <a:bodyPr/>
                    <a:lstStyle/>
                    <a:p>
                      <a:pPr rtl="0" fontAlgn="t">
                        <a:spcBef>
                          <a:spcPts val="0"/>
                        </a:spcBef>
                        <a:spcAft>
                          <a:spcPts val="0"/>
                        </a:spcAft>
                      </a:pPr>
                      <a:r>
                        <a:rPr lang="en-CA" sz="1300" b="1" dirty="0">
                          <a:effectLst/>
                        </a:rPr>
                        <a:t>Criteria/Market</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300" b="1" dirty="0">
                          <a:effectLst/>
                        </a:rPr>
                        <a:t>Can we own this space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300" b="1" dirty="0">
                          <a:effectLst/>
                        </a:rPr>
                        <a:t>Can we go toe to toe with Nike and other brands?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300" b="1" dirty="0">
                          <a:effectLst/>
                        </a:rPr>
                        <a:t>Is this how our target market sees us?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300" b="1" dirty="0">
                          <a:effectLst/>
                        </a:rPr>
                        <a:t>Is it strategically relevant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300" b="1" dirty="0">
                          <a:effectLst/>
                        </a:rPr>
                        <a:t>Will this help us expand our market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300" b="1" dirty="0">
                          <a:effectLst/>
                        </a:rPr>
                        <a:t>Is it a suitable long term goal</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300" b="1" dirty="0">
                          <a:effectLst/>
                        </a:rPr>
                        <a:t>Will this drive profit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br>
                        <a:rPr lang="en-CA" sz="1300" b="1" dirty="0">
                          <a:effectLst/>
                        </a:rPr>
                      </a:br>
                      <a:br>
                        <a:rPr lang="en-CA" sz="1300" b="1" dirty="0">
                          <a:effectLst/>
                        </a:rPr>
                      </a:br>
                      <a:r>
                        <a:rPr lang="en-CA" sz="1300" b="1" i="0" u="none" strike="noStrike" dirty="0">
                          <a:solidFill>
                            <a:srgbClr val="000000"/>
                          </a:solidFill>
                          <a:effectLst/>
                          <a:latin typeface="Arial" panose="020B0604020202020204" pitchFamily="34" charset="0"/>
                        </a:rPr>
                        <a:t>Summary</a:t>
                      </a:r>
                      <a:endParaRPr lang="en-CA" sz="1300" b="1" dirty="0">
                        <a:effectLst/>
                      </a:endParaRP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298874046"/>
                  </a:ext>
                </a:extLst>
              </a:tr>
              <a:tr h="1208641">
                <a:tc>
                  <a:txBody>
                    <a:bodyPr/>
                    <a:lstStyle/>
                    <a:p>
                      <a:pPr rtl="0" fontAlgn="t">
                        <a:spcBef>
                          <a:spcPts val="0"/>
                        </a:spcBef>
                        <a:spcAft>
                          <a:spcPts val="0"/>
                        </a:spcAft>
                      </a:pPr>
                      <a:r>
                        <a:rPr lang="en-CA" sz="1300" b="1" dirty="0">
                          <a:effectLst/>
                        </a:rPr>
                        <a:t>ASICS as a casual running</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we have seen a trend where social exercisers can opt comfort over price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our shoes have succeeded in running and other sports, we can compete here as well</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dirty="0">
                          <a:effectLst/>
                        </a:rPr>
                        <a:t>No, not yet however we want to change that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it has some challenges and risks but we would like to stretch here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the casual running market is on a rise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the casual running market is on a rise, it is appropriate to take action now</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1200" dirty="0">
                          <a:effectLst/>
                        </a:rPr>
                        <a:t>Yes, the casual running market is on a rise, it will drive profit for us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rowSpan="4">
                  <a:txBody>
                    <a:bodyPr/>
                    <a:lstStyle/>
                    <a:p>
                      <a:pPr rtl="0" fontAlgn="t">
                        <a:spcBef>
                          <a:spcPts val="1200"/>
                        </a:spcBef>
                        <a:spcAft>
                          <a:spcPts val="1200"/>
                        </a:spcAft>
                      </a:pPr>
                      <a:endParaRPr lang="en-CA" sz="1200" dirty="0">
                        <a:effectLst/>
                      </a:endParaRPr>
                    </a:p>
                    <a:p>
                      <a:pPr rtl="0" fontAlgn="t">
                        <a:spcBef>
                          <a:spcPts val="1200"/>
                        </a:spcBef>
                        <a:spcAft>
                          <a:spcPts val="1200"/>
                        </a:spcAft>
                      </a:pPr>
                      <a:r>
                        <a:rPr lang="en-CA" sz="1200" dirty="0">
                          <a:effectLst/>
                        </a:rPr>
                        <a:t>Asics potential to grow in the targeted market is very much positive, keeping in mind the competition and putting our shoes in new place will attract some risks however we can expect Asics products to shine in the market.</a:t>
                      </a: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5928591"/>
                  </a:ext>
                </a:extLst>
              </a:tr>
              <a:tr h="1078945">
                <a:tc>
                  <a:txBody>
                    <a:bodyPr/>
                    <a:lstStyle/>
                    <a:p>
                      <a:pPr rtl="0" fontAlgn="t">
                        <a:spcBef>
                          <a:spcPts val="0"/>
                        </a:spcBef>
                        <a:spcAft>
                          <a:spcPts val="0"/>
                        </a:spcAft>
                      </a:pPr>
                      <a:r>
                        <a:rPr lang="en-CA" sz="1300" b="1" dirty="0">
                          <a:effectLst/>
                        </a:rPr>
                        <a:t>ASICS as fun (mid tier)</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it might take a while to change perception but it is possible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even though we have fierce competition we can make it work</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No, we are seen more as performance driven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1200" dirty="0">
                          <a:effectLst/>
                        </a:rPr>
                        <a:t>Yes, it has some challenges and risks but we would like to stretch here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the mid – tier market is on a rise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the casual running market is on a rise, it is appropriate to take action now</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we can own the mid – tier market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vMerge="1">
                  <a:txBody>
                    <a:bodyPr/>
                    <a:lstStyle/>
                    <a:p>
                      <a:pPr rtl="0" fontAlgn="t">
                        <a:spcBef>
                          <a:spcPts val="1200"/>
                        </a:spcBef>
                        <a:spcAft>
                          <a:spcPts val="1200"/>
                        </a:spcAft>
                      </a:pPr>
                      <a:endParaRPr lang="en-CA" sz="1200" dirty="0">
                        <a:effectLst/>
                      </a:endParaRP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355136696"/>
                  </a:ext>
                </a:extLst>
              </a:tr>
              <a:tr h="944535">
                <a:tc>
                  <a:txBody>
                    <a:bodyPr/>
                    <a:lstStyle/>
                    <a:p>
                      <a:pPr rtl="0" fontAlgn="t">
                        <a:spcBef>
                          <a:spcPts val="0"/>
                        </a:spcBef>
                        <a:spcAft>
                          <a:spcPts val="0"/>
                        </a:spcAft>
                      </a:pPr>
                      <a:r>
                        <a:rPr lang="en-CA" sz="1300" b="1" dirty="0">
                          <a:effectLst/>
                        </a:rPr>
                        <a:t>Asics tiger as popular brand</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there is a ton of competition but it is possible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even though we have fierce competition we can make it work</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in some aspect however this idea is not that popular</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it is the need of the hour</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Asics tiger target audience need to converted to Asics consumers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trends sees popularity of certain shoe brands makes them the choice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popularity matter to most of the young audience, we can target this market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vMerge="1">
                  <a:txBody>
                    <a:bodyPr/>
                    <a:lstStyle/>
                    <a:p>
                      <a:pPr rtl="0" fontAlgn="t">
                        <a:spcBef>
                          <a:spcPts val="1200"/>
                        </a:spcBef>
                        <a:spcAft>
                          <a:spcPts val="1200"/>
                        </a:spcAft>
                      </a:pPr>
                      <a:endParaRPr lang="en-CA" sz="1200" dirty="0">
                        <a:effectLst/>
                      </a:endParaRP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881261931"/>
                  </a:ext>
                </a:extLst>
              </a:tr>
              <a:tr h="1087312">
                <a:tc>
                  <a:txBody>
                    <a:bodyPr/>
                    <a:lstStyle/>
                    <a:p>
                      <a:pPr rtl="0" fontAlgn="t">
                        <a:spcBef>
                          <a:spcPts val="0"/>
                        </a:spcBef>
                        <a:spcAft>
                          <a:spcPts val="0"/>
                        </a:spcAft>
                      </a:pPr>
                      <a:r>
                        <a:rPr lang="en-CA" sz="1300" b="1" dirty="0">
                          <a:effectLst/>
                        </a:rPr>
                        <a:t>Onitsuka Tiger as stylish brand</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we were successful in Europe, we can certainly own this space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however for Onitsuka a different competitor list be needed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in some regions however its not a popular opinion</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it is important for us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for people who enjoys looks we want to become the brand for them</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we need to set a certain positioning for our products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200" dirty="0">
                          <a:effectLst/>
                        </a:rPr>
                        <a:t>Yes, we can drive profit from the target audience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0" fontAlgn="t">
                        <a:spcBef>
                          <a:spcPts val="1200"/>
                        </a:spcBef>
                        <a:spcAft>
                          <a:spcPts val="1200"/>
                        </a:spcAft>
                      </a:pPr>
                      <a:endParaRPr lang="en-CA" sz="1200" dirty="0">
                        <a:effectLst/>
                      </a:endParaRP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7594729"/>
                  </a:ext>
                </a:extLst>
              </a:tr>
            </a:tbl>
          </a:graphicData>
        </a:graphic>
      </p:graphicFrame>
      <p:pic>
        <p:nvPicPr>
          <p:cNvPr id="9" name="Graphic 8" descr="Research with solid fill">
            <a:extLst>
              <a:ext uri="{FF2B5EF4-FFF2-40B4-BE49-F238E27FC236}">
                <a16:creationId xmlns:a16="http://schemas.microsoft.com/office/drawing/2014/main" id="{40088D9C-92EE-305A-A532-0D1AE28F47B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9913" y="225268"/>
            <a:ext cx="354419" cy="354419"/>
          </a:xfrm>
          <a:prstGeom prst="rect">
            <a:avLst/>
          </a:prstGeom>
        </p:spPr>
      </p:pic>
    </p:spTree>
    <p:extLst>
      <p:ext uri="{BB962C8B-B14F-4D97-AF65-F5344CB8AC3E}">
        <p14:creationId xmlns:p14="http://schemas.microsoft.com/office/powerpoint/2010/main" val="3440452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0E88BD-A0A0-7000-F80C-3F1C77722A2D}"/>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2" name="Title 1">
            <a:extLst>
              <a:ext uri="{FF2B5EF4-FFF2-40B4-BE49-F238E27FC236}">
                <a16:creationId xmlns:a16="http://schemas.microsoft.com/office/drawing/2014/main" id="{4C0FC01F-ECC7-9899-E3E2-11183E883256}"/>
              </a:ext>
            </a:extLst>
          </p:cNvPr>
          <p:cNvSpPr>
            <a:spLocks noGrp="1"/>
          </p:cNvSpPr>
          <p:nvPr>
            <p:ph type="title"/>
          </p:nvPr>
        </p:nvSpPr>
        <p:spPr>
          <a:xfrm>
            <a:off x="51390" y="224913"/>
            <a:ext cx="8738856" cy="365125"/>
          </a:xfrm>
        </p:spPr>
        <p:txBody>
          <a:bodyPr>
            <a:normAutofit/>
          </a:bodyPr>
          <a:lstStyle/>
          <a:p>
            <a:r>
              <a:rPr lang="en-US" sz="1500" dirty="0"/>
              <a:t>What the benefits mean?</a:t>
            </a:r>
          </a:p>
        </p:txBody>
      </p:sp>
      <p:sp>
        <p:nvSpPr>
          <p:cNvPr id="4" name="Date Placeholder 3">
            <a:extLst>
              <a:ext uri="{FF2B5EF4-FFF2-40B4-BE49-F238E27FC236}">
                <a16:creationId xmlns:a16="http://schemas.microsoft.com/office/drawing/2014/main" id="{B6B09F32-CE14-955A-31D6-0AA0AC2DD806}"/>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92A32FB5-0024-FF19-16F9-F8D98BEFC4FD}"/>
              </a:ext>
            </a:extLst>
          </p:cNvPr>
          <p:cNvSpPr>
            <a:spLocks noGrp="1"/>
          </p:cNvSpPr>
          <p:nvPr>
            <p:ph type="sldNum" sz="quarter" idx="12"/>
          </p:nvPr>
        </p:nvSpPr>
        <p:spPr/>
        <p:txBody>
          <a:bodyPr/>
          <a:lstStyle/>
          <a:p>
            <a:fld id="{A49DFD55-3C28-40EF-9E31-A92D2E4017FF}" type="slidenum">
              <a:rPr lang="en-US" smtClean="0"/>
              <a:pPr/>
              <a:t>20</a:t>
            </a:fld>
            <a:endParaRPr lang="en-US" dirty="0"/>
          </a:p>
        </p:txBody>
      </p:sp>
      <p:graphicFrame>
        <p:nvGraphicFramePr>
          <p:cNvPr id="9" name="Table 8">
            <a:extLst>
              <a:ext uri="{FF2B5EF4-FFF2-40B4-BE49-F238E27FC236}">
                <a16:creationId xmlns:a16="http://schemas.microsoft.com/office/drawing/2014/main" id="{47C965CB-3EC5-651B-F3B5-5F341F7212A1}"/>
              </a:ext>
            </a:extLst>
          </p:cNvPr>
          <p:cNvGraphicFramePr>
            <a:graphicFrameLocks noGrp="1"/>
          </p:cNvGraphicFramePr>
          <p:nvPr>
            <p:extLst>
              <p:ext uri="{D42A27DB-BD31-4B8C-83A1-F6EECF244321}">
                <p14:modId xmlns:p14="http://schemas.microsoft.com/office/powerpoint/2010/main" val="234275767"/>
              </p:ext>
            </p:extLst>
          </p:nvPr>
        </p:nvGraphicFramePr>
        <p:xfrm>
          <a:off x="114299" y="814951"/>
          <a:ext cx="11963402" cy="5192445"/>
        </p:xfrm>
        <a:graphic>
          <a:graphicData uri="http://schemas.openxmlformats.org/drawingml/2006/table">
            <a:tbl>
              <a:tblPr/>
              <a:tblGrid>
                <a:gridCol w="1599646">
                  <a:extLst>
                    <a:ext uri="{9D8B030D-6E8A-4147-A177-3AD203B41FA5}">
                      <a16:colId xmlns:a16="http://schemas.microsoft.com/office/drawing/2014/main" val="2135046811"/>
                    </a:ext>
                  </a:extLst>
                </a:gridCol>
                <a:gridCol w="1329560">
                  <a:extLst>
                    <a:ext uri="{9D8B030D-6E8A-4147-A177-3AD203B41FA5}">
                      <a16:colId xmlns:a16="http://schemas.microsoft.com/office/drawing/2014/main" val="4070287674"/>
                    </a:ext>
                  </a:extLst>
                </a:gridCol>
                <a:gridCol w="1292417">
                  <a:extLst>
                    <a:ext uri="{9D8B030D-6E8A-4147-A177-3AD203B41FA5}">
                      <a16:colId xmlns:a16="http://schemas.microsoft.com/office/drawing/2014/main" val="3883137380"/>
                    </a:ext>
                  </a:extLst>
                </a:gridCol>
                <a:gridCol w="1214769">
                  <a:extLst>
                    <a:ext uri="{9D8B030D-6E8A-4147-A177-3AD203B41FA5}">
                      <a16:colId xmlns:a16="http://schemas.microsoft.com/office/drawing/2014/main" val="967085050"/>
                    </a:ext>
                  </a:extLst>
                </a:gridCol>
                <a:gridCol w="1335043">
                  <a:extLst>
                    <a:ext uri="{9D8B030D-6E8A-4147-A177-3AD203B41FA5}">
                      <a16:colId xmlns:a16="http://schemas.microsoft.com/office/drawing/2014/main" val="1843709996"/>
                    </a:ext>
                  </a:extLst>
                </a:gridCol>
                <a:gridCol w="1395181">
                  <a:extLst>
                    <a:ext uri="{9D8B030D-6E8A-4147-A177-3AD203B41FA5}">
                      <a16:colId xmlns:a16="http://schemas.microsoft.com/office/drawing/2014/main" val="1042631357"/>
                    </a:ext>
                  </a:extLst>
                </a:gridCol>
                <a:gridCol w="1274906">
                  <a:extLst>
                    <a:ext uri="{9D8B030D-6E8A-4147-A177-3AD203B41FA5}">
                      <a16:colId xmlns:a16="http://schemas.microsoft.com/office/drawing/2014/main" val="1185526929"/>
                    </a:ext>
                  </a:extLst>
                </a:gridCol>
                <a:gridCol w="1310988">
                  <a:extLst>
                    <a:ext uri="{9D8B030D-6E8A-4147-A177-3AD203B41FA5}">
                      <a16:colId xmlns:a16="http://schemas.microsoft.com/office/drawing/2014/main" val="1377458764"/>
                    </a:ext>
                  </a:extLst>
                </a:gridCol>
                <a:gridCol w="1210892">
                  <a:extLst>
                    <a:ext uri="{9D8B030D-6E8A-4147-A177-3AD203B41FA5}">
                      <a16:colId xmlns:a16="http://schemas.microsoft.com/office/drawing/2014/main" val="1661116789"/>
                    </a:ext>
                  </a:extLst>
                </a:gridCol>
              </a:tblGrid>
              <a:tr h="772722">
                <a:tc>
                  <a:txBody>
                    <a:bodyPr/>
                    <a:lstStyle/>
                    <a:p>
                      <a:pPr rtl="0" fontAlgn="t">
                        <a:spcBef>
                          <a:spcPts val="0"/>
                        </a:spcBef>
                        <a:spcAft>
                          <a:spcPts val="0"/>
                        </a:spcAft>
                      </a:pPr>
                      <a:r>
                        <a:rPr lang="en-CA" sz="1200" b="1" dirty="0">
                          <a:effectLst/>
                        </a:rPr>
                        <a:t>Criteria/Market</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b="1" dirty="0">
                          <a:effectLst/>
                        </a:rPr>
                        <a:t>Do we have reason to believe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b="1" dirty="0">
                          <a:effectLst/>
                        </a:rPr>
                        <a:t>IS it valuable to the target audience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b="1" dirty="0">
                          <a:effectLst/>
                        </a:rPr>
                        <a:t>Can we own this benefit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b="1" dirty="0">
                          <a:effectLst/>
                        </a:rPr>
                        <a:t>Does this align with our value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b="1" dirty="0">
                          <a:effectLst/>
                        </a:rPr>
                        <a:t>Can competitor own this benefit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b="1" dirty="0">
                          <a:effectLst/>
                        </a:rPr>
                        <a:t>Does it align with our brand image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200" b="1" dirty="0">
                          <a:effectLst/>
                        </a:rPr>
                        <a:t>Is it strategically relevant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endParaRPr lang="en-CA" sz="1200" b="1" i="0" u="none" strike="noStrike" dirty="0">
                        <a:solidFill>
                          <a:srgbClr val="000000"/>
                        </a:solidFill>
                        <a:effectLst/>
                        <a:latin typeface="Arial" panose="020B0604020202020204" pitchFamily="34" charset="0"/>
                      </a:endParaRPr>
                    </a:p>
                    <a:p>
                      <a:pPr rtl="0" fontAlgn="t">
                        <a:spcBef>
                          <a:spcPts val="0"/>
                        </a:spcBef>
                        <a:spcAft>
                          <a:spcPts val="0"/>
                        </a:spcAft>
                      </a:pPr>
                      <a:r>
                        <a:rPr lang="en-CA" sz="1200" b="1" i="0" u="none" strike="noStrike" dirty="0">
                          <a:solidFill>
                            <a:srgbClr val="000000"/>
                          </a:solidFill>
                          <a:effectLst/>
                          <a:latin typeface="Arial" panose="020B0604020202020204" pitchFamily="34" charset="0"/>
                        </a:rPr>
                        <a:t>Summary</a:t>
                      </a:r>
                      <a:endParaRPr lang="en-CA" sz="1200" b="1" dirty="0">
                        <a:effectLst/>
                      </a:endParaRP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298874046"/>
                  </a:ext>
                </a:extLst>
              </a:tr>
              <a:tr h="929287">
                <a:tc>
                  <a:txBody>
                    <a:bodyPr/>
                    <a:lstStyle/>
                    <a:p>
                      <a:pPr rtl="0" fontAlgn="t">
                        <a:spcBef>
                          <a:spcPts val="0"/>
                        </a:spcBef>
                        <a:spcAft>
                          <a:spcPts val="0"/>
                        </a:spcAft>
                      </a:pPr>
                      <a:r>
                        <a:rPr lang="en-CA" sz="1200" b="1" dirty="0">
                          <a:effectLst/>
                        </a:rPr>
                        <a:t>Improves performance</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Asics technology gives its users the edge over others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the serious runner love the shoes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dirty="0">
                          <a:effectLst/>
                        </a:rPr>
                        <a:t>Yes, we can own this benefit very well</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this is in fact one of our core values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competitor can own this benefit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Asics brand image is providing quality shoes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it will help us move forward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rowSpan="4">
                  <a:txBody>
                    <a:bodyPr/>
                    <a:lstStyle/>
                    <a:p>
                      <a:pPr rtl="0" fontAlgn="t">
                        <a:spcBef>
                          <a:spcPts val="1200"/>
                        </a:spcBef>
                        <a:spcAft>
                          <a:spcPts val="1200"/>
                        </a:spcAft>
                      </a:pPr>
                      <a:endParaRPr lang="en-CA" sz="1100" dirty="0">
                        <a:effectLst/>
                      </a:endParaRPr>
                    </a:p>
                    <a:p>
                      <a:pPr rtl="0" fontAlgn="t">
                        <a:spcBef>
                          <a:spcPts val="1200"/>
                        </a:spcBef>
                        <a:spcAft>
                          <a:spcPts val="1200"/>
                        </a:spcAft>
                      </a:pPr>
                      <a:endParaRPr lang="en-CA" sz="1100" dirty="0">
                        <a:effectLst/>
                      </a:endParaRPr>
                    </a:p>
                    <a:p>
                      <a:pPr rtl="0" fontAlgn="t">
                        <a:spcBef>
                          <a:spcPts val="1200"/>
                        </a:spcBef>
                        <a:spcAft>
                          <a:spcPts val="1200"/>
                        </a:spcAft>
                      </a:pPr>
                      <a:r>
                        <a:rPr lang="en-CA" sz="1100" dirty="0">
                          <a:effectLst/>
                        </a:rPr>
                        <a:t>ASICS can and will own these functional and emotional benefit for our target consumer. It is the core value of Asics hence it will try to maintain and boost these benefits</a:t>
                      </a: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5928591"/>
                  </a:ext>
                </a:extLst>
              </a:tr>
              <a:tr h="1042888">
                <a:tc>
                  <a:txBody>
                    <a:bodyPr/>
                    <a:lstStyle/>
                    <a:p>
                      <a:pPr rtl="0" fontAlgn="t">
                        <a:spcBef>
                          <a:spcPts val="0"/>
                        </a:spcBef>
                        <a:spcAft>
                          <a:spcPts val="0"/>
                        </a:spcAft>
                      </a:pPr>
                      <a:r>
                        <a:rPr lang="en-CA" sz="1200" b="1" dirty="0">
                          <a:effectLst/>
                        </a:rPr>
                        <a:t>Provides Comfort</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the shock absorbing tech gives the consumer comfort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fun runners love how Asics keep their feet safe and pain free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this is something that very few shoes offer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Asics believe in enhancing performance without giving pain</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many competitors have this benefit but we can do better</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Asics brand image is providing quality shoes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targets the fun run segment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vMerge="1">
                  <a:txBody>
                    <a:bodyPr/>
                    <a:lstStyle/>
                    <a:p>
                      <a:pPr rtl="0" fontAlgn="t">
                        <a:spcBef>
                          <a:spcPts val="1200"/>
                        </a:spcBef>
                        <a:spcAft>
                          <a:spcPts val="1200"/>
                        </a:spcAft>
                      </a:pPr>
                      <a:endParaRPr lang="en-CA" sz="130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355136696"/>
                  </a:ext>
                </a:extLst>
              </a:tr>
              <a:tr h="1223774">
                <a:tc>
                  <a:txBody>
                    <a:bodyPr/>
                    <a:lstStyle/>
                    <a:p>
                      <a:pPr rtl="0" fontAlgn="t">
                        <a:spcBef>
                          <a:spcPts val="0"/>
                        </a:spcBef>
                        <a:spcAft>
                          <a:spcPts val="0"/>
                        </a:spcAft>
                      </a:pPr>
                      <a:r>
                        <a:rPr lang="en-CA" sz="1200" b="1" dirty="0">
                          <a:effectLst/>
                        </a:rPr>
                        <a:t>Works better for consumer (High tech shoes)</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b="0" dirty="0">
                          <a:effectLst/>
                        </a:rPr>
                        <a:t>Yes, Asics core value is providing the best innovative for consumer needs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the Asics shoes are innovative </a:t>
                      </a:r>
                      <a:r>
                        <a:rPr lang="en-CA" sz="1100" b="0" dirty="0">
                          <a:effectLst/>
                        </a:rPr>
                        <a:t>for consumer needs</a:t>
                      </a:r>
                      <a:endParaRPr lang="en-CA" sz="110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our technology stands tall among all</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Asics products always enhances the performance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Asics gel tech, shock absorbing shoes have not been able to replicated by competition</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Asics is a brand committing to working for the consumer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it will build confidence of audience towards Asics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vMerge="1">
                  <a:txBody>
                    <a:bodyPr/>
                    <a:lstStyle/>
                    <a:p>
                      <a:pPr rtl="0" fontAlgn="t">
                        <a:spcBef>
                          <a:spcPts val="1200"/>
                        </a:spcBef>
                        <a:spcAft>
                          <a:spcPts val="1200"/>
                        </a:spcAft>
                      </a:pPr>
                      <a:endParaRPr lang="en-CA" sz="130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881261931"/>
                  </a:ext>
                </a:extLst>
              </a:tr>
              <a:tr h="1223774">
                <a:tc>
                  <a:txBody>
                    <a:bodyPr/>
                    <a:lstStyle/>
                    <a:p>
                      <a:pPr rtl="0" fontAlgn="t">
                        <a:spcBef>
                          <a:spcPts val="0"/>
                        </a:spcBef>
                        <a:spcAft>
                          <a:spcPts val="0"/>
                        </a:spcAft>
                      </a:pPr>
                      <a:r>
                        <a:rPr lang="en-CA" sz="1200" b="1" dirty="0">
                          <a:effectLst/>
                        </a:rPr>
                        <a:t>Boosts Confidence </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dirty="0">
                          <a:effectLst/>
                        </a:rPr>
                        <a:t>Yes, Asics shoe designs and brand style can give our consumer the feel of confidence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0" dirty="0">
                          <a:effectLst/>
                        </a:rPr>
                        <a:t>Yes, the audience wants to feel confident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b="0" dirty="0">
                          <a:effectLst/>
                        </a:rPr>
                        <a:t>Yes, our product will overpower every other brand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0" dirty="0">
                          <a:effectLst/>
                        </a:rPr>
                        <a:t>Yes, Asics value is customer satisfaction</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0" dirty="0">
                          <a:effectLst/>
                        </a:rPr>
                        <a:t>Yes, </a:t>
                      </a:r>
                      <a:r>
                        <a:rPr lang="en-CA" sz="1100" dirty="0">
                          <a:effectLst/>
                        </a:rPr>
                        <a:t>many competitors have this benefit but we can do better</a:t>
                      </a:r>
                      <a:endParaRPr lang="en-CA" sz="1100" b="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b="0" dirty="0">
                          <a:effectLst/>
                        </a:rPr>
                        <a:t>Yes, our brand screams confidence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b="0" dirty="0">
                          <a:effectLst/>
                        </a:rPr>
                        <a:t>Yes, It is important to make consumer feel confident to comeback</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0" fontAlgn="t">
                        <a:spcBef>
                          <a:spcPts val="1200"/>
                        </a:spcBef>
                        <a:spcAft>
                          <a:spcPts val="1200"/>
                        </a:spcAft>
                      </a:pPr>
                      <a:endParaRPr lang="en-CA" sz="13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113799720"/>
                  </a:ext>
                </a:extLst>
              </a:tr>
            </a:tbl>
          </a:graphicData>
        </a:graphic>
      </p:graphicFrame>
    </p:spTree>
    <p:extLst>
      <p:ext uri="{BB962C8B-B14F-4D97-AF65-F5344CB8AC3E}">
        <p14:creationId xmlns:p14="http://schemas.microsoft.com/office/powerpoint/2010/main" val="1337568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0DF6F86-4F61-33AE-2EE8-263C108E9AD8}"/>
              </a:ext>
            </a:extLst>
          </p:cNvPr>
          <p:cNvSpPr/>
          <p:nvPr/>
        </p:nvSpPr>
        <p:spPr>
          <a:xfrm>
            <a:off x="386316" y="309017"/>
            <a:ext cx="11419368" cy="613498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BEA5689B-191D-1457-1E65-20A0A1495AD8}"/>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2" name="Title 1">
            <a:extLst>
              <a:ext uri="{FF2B5EF4-FFF2-40B4-BE49-F238E27FC236}">
                <a16:creationId xmlns:a16="http://schemas.microsoft.com/office/drawing/2014/main" id="{BD688ABD-0589-C3F5-E901-944E85CF4396}"/>
              </a:ext>
            </a:extLst>
          </p:cNvPr>
          <p:cNvSpPr>
            <a:spLocks noGrp="1"/>
          </p:cNvSpPr>
          <p:nvPr>
            <p:ph type="title"/>
          </p:nvPr>
        </p:nvSpPr>
        <p:spPr>
          <a:xfrm>
            <a:off x="444162" y="413997"/>
            <a:ext cx="4464567" cy="486770"/>
          </a:xfrm>
        </p:spPr>
        <p:txBody>
          <a:bodyPr>
            <a:normAutofit/>
          </a:bodyPr>
          <a:lstStyle/>
          <a:p>
            <a:r>
              <a:rPr lang="en-US" sz="1500" b="1" dirty="0"/>
              <a:t>QUICK RECAP</a:t>
            </a:r>
          </a:p>
        </p:txBody>
      </p:sp>
      <p:sp>
        <p:nvSpPr>
          <p:cNvPr id="3" name="Text Placeholder 2">
            <a:extLst>
              <a:ext uri="{FF2B5EF4-FFF2-40B4-BE49-F238E27FC236}">
                <a16:creationId xmlns:a16="http://schemas.microsoft.com/office/drawing/2014/main" id="{E40FB492-8890-CEFD-1ED2-0DF3472B7958}"/>
              </a:ext>
            </a:extLst>
          </p:cNvPr>
          <p:cNvSpPr>
            <a:spLocks noGrp="1"/>
          </p:cNvSpPr>
          <p:nvPr>
            <p:ph type="body" idx="1"/>
          </p:nvPr>
        </p:nvSpPr>
        <p:spPr>
          <a:xfrm>
            <a:off x="444162" y="1104712"/>
            <a:ext cx="11407628" cy="5281208"/>
          </a:xfrm>
        </p:spPr>
        <p:txBody>
          <a:bodyPr>
            <a:normAutofit/>
          </a:bodyPr>
          <a:lstStyle/>
          <a:p>
            <a:pPr marL="285750" indent="-285750">
              <a:buFont typeface="Wingdings" pitchFamily="2" charset="2"/>
              <a:buChar char="ü"/>
            </a:pPr>
            <a:r>
              <a:rPr lang="en-US" sz="1200" dirty="0"/>
              <a:t>Our target audience are social exercisers, Healthy relaxers and young rockers </a:t>
            </a:r>
          </a:p>
          <a:p>
            <a:pPr marL="285750" indent="-285750">
              <a:buFont typeface="Wingdings" pitchFamily="2" charset="2"/>
              <a:buChar char="ü"/>
            </a:pPr>
            <a:r>
              <a:rPr lang="en-US" sz="1200" dirty="0"/>
              <a:t>We want a add new casual, fun, popular image to our brand but without compromising on our brand image that we have maintained till date as it is our core resource and value we give to our consumers.</a:t>
            </a:r>
          </a:p>
          <a:p>
            <a:pPr marL="285750" indent="-285750">
              <a:buFont typeface="Wingdings" pitchFamily="2" charset="2"/>
              <a:buChar char="ü"/>
            </a:pPr>
            <a:r>
              <a:rPr lang="en-US" sz="1200" dirty="0"/>
              <a:t>The Asics brand helps consumer feel confident on their feet, improves their performance basically make them better at whatever they choose to be.</a:t>
            </a:r>
          </a:p>
          <a:p>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endParaRPr lang="en-US" sz="1200" dirty="0"/>
          </a:p>
        </p:txBody>
      </p:sp>
      <p:sp>
        <p:nvSpPr>
          <p:cNvPr id="4" name="Date Placeholder 3">
            <a:extLst>
              <a:ext uri="{FF2B5EF4-FFF2-40B4-BE49-F238E27FC236}">
                <a16:creationId xmlns:a16="http://schemas.microsoft.com/office/drawing/2014/main" id="{36CD6A7D-0272-5C52-C4F4-BF63C05DFDD6}"/>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ADFA3F97-8B4A-3DAC-4FC8-737D0896BC46}"/>
              </a:ext>
            </a:extLst>
          </p:cNvPr>
          <p:cNvSpPr>
            <a:spLocks noGrp="1"/>
          </p:cNvSpPr>
          <p:nvPr>
            <p:ph type="sldNum" sz="quarter" idx="12"/>
          </p:nvPr>
        </p:nvSpPr>
        <p:spPr/>
        <p:txBody>
          <a:bodyPr/>
          <a:lstStyle/>
          <a:p>
            <a:fld id="{A49DFD55-3C28-40EF-9E31-A92D2E4017FF}" type="slidenum">
              <a:rPr lang="en-US" smtClean="0"/>
              <a:pPr/>
              <a:t>21</a:t>
            </a:fld>
            <a:endParaRPr lang="en-US" dirty="0"/>
          </a:p>
        </p:txBody>
      </p:sp>
      <p:sp>
        <p:nvSpPr>
          <p:cNvPr id="8" name="Title 1">
            <a:extLst>
              <a:ext uri="{FF2B5EF4-FFF2-40B4-BE49-F238E27FC236}">
                <a16:creationId xmlns:a16="http://schemas.microsoft.com/office/drawing/2014/main" id="{7560E339-4C14-49EA-FCF4-13825200A158}"/>
              </a:ext>
            </a:extLst>
          </p:cNvPr>
          <p:cNvSpPr txBox="1">
            <a:spLocks/>
          </p:cNvSpPr>
          <p:nvPr/>
        </p:nvSpPr>
        <p:spPr>
          <a:xfrm>
            <a:off x="488464" y="2427792"/>
            <a:ext cx="5946040" cy="56220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CA" sz="1500" b="1" dirty="0"/>
              <a:t>What we want to be know for</a:t>
            </a:r>
          </a:p>
        </p:txBody>
      </p:sp>
      <p:sp>
        <p:nvSpPr>
          <p:cNvPr id="9" name="Text Placeholder 2">
            <a:extLst>
              <a:ext uri="{FF2B5EF4-FFF2-40B4-BE49-F238E27FC236}">
                <a16:creationId xmlns:a16="http://schemas.microsoft.com/office/drawing/2014/main" id="{53547F2A-CC28-408A-BE1E-2A59B412E075}"/>
              </a:ext>
            </a:extLst>
          </p:cNvPr>
          <p:cNvSpPr txBox="1">
            <a:spLocks/>
          </p:cNvSpPr>
          <p:nvPr/>
        </p:nvSpPr>
        <p:spPr>
          <a:xfrm>
            <a:off x="488464" y="3158199"/>
            <a:ext cx="10561675" cy="312951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1200" b="1" dirty="0"/>
              <a:t>ASICS</a:t>
            </a:r>
            <a:r>
              <a:rPr lang="en-US" sz="1200" dirty="0"/>
              <a:t> </a:t>
            </a:r>
            <a:r>
              <a:rPr lang="en-US" sz="1200" b="1" dirty="0"/>
              <a:t>–</a:t>
            </a:r>
            <a:r>
              <a:rPr lang="en-US" sz="1200" dirty="0"/>
              <a:t> </a:t>
            </a:r>
          </a:p>
          <a:p>
            <a:r>
              <a:rPr lang="en-US" sz="1200" dirty="0"/>
              <a:t>For the who believe in the power of running while enjoying the scenery, ASICS True sport shoes understands how important it is for you to take care of those feet so that the explorer in you runs beyond the boundaries the world has set for us. ASICS true sport uses the thick shock absorbing soles that is meant to take care of the feet that run.</a:t>
            </a:r>
          </a:p>
          <a:p>
            <a:endParaRPr lang="en-US" sz="1200" dirty="0"/>
          </a:p>
          <a:p>
            <a:r>
              <a:rPr lang="en-US" sz="1200" b="1" dirty="0"/>
              <a:t>ASICS TIGER – </a:t>
            </a:r>
          </a:p>
          <a:p>
            <a:r>
              <a:rPr lang="en-US" sz="1200" dirty="0"/>
              <a:t>For the passionate fashionable you, ASICS TIGER is the brand that has the latest, newest design which does not only brings comfort to your feet but also makes you look good</a:t>
            </a:r>
          </a:p>
          <a:p>
            <a:endParaRPr lang="en-US" sz="1200" dirty="0"/>
          </a:p>
          <a:p>
            <a:r>
              <a:rPr lang="en-US" sz="1200" b="1" dirty="0"/>
              <a:t>Onitsuka Tiger – </a:t>
            </a:r>
          </a:p>
          <a:p>
            <a:r>
              <a:rPr lang="en-US" sz="1200" dirty="0"/>
              <a:t>Wants to keep yourself updated with the fashion and trends? Onitsuka Tiger is here to take care of it. Onitsuka Tiger from ASICS gives you the trending fashion look that will turn heads just to see that design, look, quality of the Onitsuka in your feet</a:t>
            </a:r>
          </a:p>
          <a:p>
            <a:pPr algn="ctr"/>
            <a:r>
              <a:rPr lang="en-US" sz="1200" dirty="0"/>
              <a:t>“</a:t>
            </a:r>
            <a:r>
              <a:rPr lang="en-US" sz="1200" b="1" dirty="0"/>
              <a:t>Brings passion to light”</a:t>
            </a:r>
          </a:p>
        </p:txBody>
      </p:sp>
      <p:sp>
        <p:nvSpPr>
          <p:cNvPr id="10" name="Date Placeholder 3">
            <a:extLst>
              <a:ext uri="{FF2B5EF4-FFF2-40B4-BE49-F238E27FC236}">
                <a16:creationId xmlns:a16="http://schemas.microsoft.com/office/drawing/2014/main" id="{870DE89F-1C2F-B072-F026-B3BC08FEEF17}"/>
              </a:ext>
            </a:extLst>
          </p:cNvPr>
          <p:cNvSpPr txBox="1">
            <a:spLocks/>
          </p:cNvSpPr>
          <p:nvPr/>
        </p:nvSpPr>
        <p:spPr>
          <a:xfrm>
            <a:off x="1078904" y="6612203"/>
            <a:ext cx="1130896" cy="261671"/>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841D34-1555-F344-805B-D586299ABFA6}" type="datetime1">
              <a:rPr lang="en-CA" smtClean="0"/>
              <a:pPr/>
              <a:t>2024-01-17</a:t>
            </a:fld>
            <a:endParaRPr lang="en-US" dirty="0"/>
          </a:p>
        </p:txBody>
      </p:sp>
      <p:sp>
        <p:nvSpPr>
          <p:cNvPr id="11" name="Slide Number Placeholder 4">
            <a:extLst>
              <a:ext uri="{FF2B5EF4-FFF2-40B4-BE49-F238E27FC236}">
                <a16:creationId xmlns:a16="http://schemas.microsoft.com/office/drawing/2014/main" id="{E7A0C2C6-0AD4-722A-91A9-913AE6E1EE37}"/>
              </a:ext>
            </a:extLst>
          </p:cNvPr>
          <p:cNvSpPr txBox="1">
            <a:spLocks/>
          </p:cNvSpPr>
          <p:nvPr/>
        </p:nvSpPr>
        <p:spPr>
          <a:xfrm>
            <a:off x="8961684" y="6612203"/>
            <a:ext cx="2544516" cy="261671"/>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9DFD55-3C28-40EF-9E31-A92D2E4017FF}" type="slidenum">
              <a:rPr lang="en-US" smtClean="0"/>
              <a:pPr/>
              <a:t>21</a:t>
            </a:fld>
            <a:endParaRPr lang="en-US" dirty="0"/>
          </a:p>
        </p:txBody>
      </p:sp>
    </p:spTree>
    <p:extLst>
      <p:ext uri="{BB962C8B-B14F-4D97-AF65-F5344CB8AC3E}">
        <p14:creationId xmlns:p14="http://schemas.microsoft.com/office/powerpoint/2010/main" val="3109470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486F54-B9DB-7137-E1E8-865B889CF2B4}"/>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2" name="Title 1">
            <a:extLst>
              <a:ext uri="{FF2B5EF4-FFF2-40B4-BE49-F238E27FC236}">
                <a16:creationId xmlns:a16="http://schemas.microsoft.com/office/drawing/2014/main" id="{1C32597F-292A-441A-0819-036114FF3E85}"/>
              </a:ext>
            </a:extLst>
          </p:cNvPr>
          <p:cNvSpPr>
            <a:spLocks noGrp="1"/>
          </p:cNvSpPr>
          <p:nvPr>
            <p:ph type="title"/>
          </p:nvPr>
        </p:nvSpPr>
        <p:spPr>
          <a:xfrm>
            <a:off x="192493" y="-112264"/>
            <a:ext cx="6272102" cy="497403"/>
          </a:xfrm>
        </p:spPr>
        <p:txBody>
          <a:bodyPr>
            <a:normAutofit/>
          </a:bodyPr>
          <a:lstStyle/>
          <a:p>
            <a:r>
              <a:rPr lang="en-US" sz="1500" dirty="0"/>
              <a:t>REFINING of PRODUCT CATEGORY </a:t>
            </a:r>
          </a:p>
        </p:txBody>
      </p:sp>
      <p:sp>
        <p:nvSpPr>
          <p:cNvPr id="4" name="Date Placeholder 3">
            <a:extLst>
              <a:ext uri="{FF2B5EF4-FFF2-40B4-BE49-F238E27FC236}">
                <a16:creationId xmlns:a16="http://schemas.microsoft.com/office/drawing/2014/main" id="{5DB40D74-EE86-2D73-7C06-6CCCBB604680}"/>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57E79246-266E-0B12-658F-5B6778889B41}"/>
              </a:ext>
            </a:extLst>
          </p:cNvPr>
          <p:cNvSpPr>
            <a:spLocks noGrp="1"/>
          </p:cNvSpPr>
          <p:nvPr>
            <p:ph type="sldNum" sz="quarter" idx="12"/>
          </p:nvPr>
        </p:nvSpPr>
        <p:spPr/>
        <p:txBody>
          <a:bodyPr/>
          <a:lstStyle/>
          <a:p>
            <a:fld id="{A49DFD55-3C28-40EF-9E31-A92D2E4017FF}" type="slidenum">
              <a:rPr lang="en-US" smtClean="0"/>
              <a:pPr/>
              <a:t>22</a:t>
            </a:fld>
            <a:endParaRPr lang="en-US" dirty="0"/>
          </a:p>
        </p:txBody>
      </p:sp>
      <p:graphicFrame>
        <p:nvGraphicFramePr>
          <p:cNvPr id="7" name="Table 7">
            <a:extLst>
              <a:ext uri="{FF2B5EF4-FFF2-40B4-BE49-F238E27FC236}">
                <a16:creationId xmlns:a16="http://schemas.microsoft.com/office/drawing/2014/main" id="{6D0B4737-81D6-D175-22D3-4398E6001D57}"/>
              </a:ext>
            </a:extLst>
          </p:cNvPr>
          <p:cNvGraphicFramePr>
            <a:graphicFrameLocks noGrp="1"/>
          </p:cNvGraphicFramePr>
          <p:nvPr>
            <p:extLst>
              <p:ext uri="{D42A27DB-BD31-4B8C-83A1-F6EECF244321}">
                <p14:modId xmlns:p14="http://schemas.microsoft.com/office/powerpoint/2010/main" val="866439819"/>
              </p:ext>
            </p:extLst>
          </p:nvPr>
        </p:nvGraphicFramePr>
        <p:xfrm>
          <a:off x="434716" y="672451"/>
          <a:ext cx="11322567" cy="5683899"/>
        </p:xfrm>
        <a:graphic>
          <a:graphicData uri="http://schemas.openxmlformats.org/drawingml/2006/table">
            <a:tbl>
              <a:tblPr firstRow="1" bandRow="1">
                <a:tableStyleId>{5940675A-B579-460E-94D1-54222C63F5DA}</a:tableStyleId>
              </a:tblPr>
              <a:tblGrid>
                <a:gridCol w="2866143">
                  <a:extLst>
                    <a:ext uri="{9D8B030D-6E8A-4147-A177-3AD203B41FA5}">
                      <a16:colId xmlns:a16="http://schemas.microsoft.com/office/drawing/2014/main" val="2630460607"/>
                    </a:ext>
                  </a:extLst>
                </a:gridCol>
                <a:gridCol w="4682235">
                  <a:extLst>
                    <a:ext uri="{9D8B030D-6E8A-4147-A177-3AD203B41FA5}">
                      <a16:colId xmlns:a16="http://schemas.microsoft.com/office/drawing/2014/main" val="886277249"/>
                    </a:ext>
                  </a:extLst>
                </a:gridCol>
                <a:gridCol w="3774189">
                  <a:extLst>
                    <a:ext uri="{9D8B030D-6E8A-4147-A177-3AD203B41FA5}">
                      <a16:colId xmlns:a16="http://schemas.microsoft.com/office/drawing/2014/main" val="3027563637"/>
                    </a:ext>
                  </a:extLst>
                </a:gridCol>
              </a:tblGrid>
              <a:tr h="4726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dirty="0"/>
                        <a:t>Value</a:t>
                      </a:r>
                    </a:p>
                  </a:txBody>
                  <a:tcPr/>
                </a:tc>
                <a:tc>
                  <a:txBody>
                    <a:bodyPr/>
                    <a:lstStyle/>
                    <a:p>
                      <a:pPr algn="ctr"/>
                      <a:r>
                        <a:rPr lang="en-US" sz="1300" b="1" dirty="0"/>
                        <a:t>Products</a:t>
                      </a:r>
                    </a:p>
                  </a:txBody>
                  <a:tcPr/>
                </a:tc>
                <a:tc>
                  <a:txBody>
                    <a:bodyPr/>
                    <a:lstStyle/>
                    <a:p>
                      <a:pPr algn="ctr"/>
                      <a:r>
                        <a:rPr lang="en-US" sz="1300" b="1" dirty="0"/>
                        <a:t>Target audience</a:t>
                      </a:r>
                    </a:p>
                  </a:txBody>
                  <a:tcPr/>
                </a:tc>
                <a:extLst>
                  <a:ext uri="{0D108BD9-81ED-4DB2-BD59-A6C34878D82A}">
                    <a16:rowId xmlns:a16="http://schemas.microsoft.com/office/drawing/2014/main" val="4271375945"/>
                  </a:ext>
                </a:extLst>
              </a:tr>
              <a:tr h="1375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a:t>High Performance Shoe</a:t>
                      </a:r>
                    </a:p>
                    <a:p>
                      <a:endParaRPr lang="en-US" sz="1300" b="1" dirty="0"/>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t>Asics true performance </a:t>
                      </a:r>
                      <a:r>
                        <a:rPr lang="en-US" sz="1100" dirty="0"/>
                        <a:t>- The Technology used in Asics true performance shoe protects the feet and keeps it safe while a runner enjoys the running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These shoes has the best technology that can take one efforts to next level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Asics true performance is the star product we should leverage it to broader audience</a:t>
                      </a:r>
                    </a:p>
                  </a:txBody>
                  <a:tcPr/>
                </a:tc>
                <a:tc>
                  <a:txBody>
                    <a:bodyPr/>
                    <a:lstStyle/>
                    <a:p>
                      <a:r>
                        <a:rPr lang="en-US" sz="1300" dirty="0"/>
                        <a:t>Social Exercisers, Healthy relaxers</a:t>
                      </a:r>
                    </a:p>
                  </a:txBody>
                  <a:tcPr/>
                </a:tc>
                <a:extLst>
                  <a:ext uri="{0D108BD9-81ED-4DB2-BD59-A6C34878D82A}">
                    <a16:rowId xmlns:a16="http://schemas.microsoft.com/office/drawing/2014/main" val="2687704170"/>
                  </a:ext>
                </a:extLst>
              </a:tr>
              <a:tr h="1180214">
                <a:tc>
                  <a:txBody>
                    <a:bodyPr/>
                    <a:lstStyle/>
                    <a:p>
                      <a:r>
                        <a:rPr lang="en-US" sz="1300" b="1"/>
                        <a:t>Stylish</a:t>
                      </a:r>
                      <a:endParaRPr lang="en-US" sz="1300" b="1" dirty="0"/>
                    </a:p>
                  </a:txBody>
                  <a:tcPr/>
                </a:tc>
                <a:tc>
                  <a:txBody>
                    <a:bodyPr/>
                    <a:lstStyle/>
                    <a:p>
                      <a:pPr marL="171450" indent="-171450">
                        <a:buFont typeface="Arial" panose="020B0604020202020204" pitchFamily="34" charset="0"/>
                        <a:buChar char="•"/>
                      </a:pPr>
                      <a:r>
                        <a:rPr lang="en-US" sz="1100" b="1" dirty="0"/>
                        <a:t>Asics Tiger and </a:t>
                      </a:r>
                      <a:r>
                        <a:rPr lang="en-US" sz="1100" b="1" dirty="0" err="1"/>
                        <a:t>Onisuka</a:t>
                      </a:r>
                      <a:r>
                        <a:rPr lang="en-US" sz="1100" b="1" dirty="0"/>
                        <a:t> Tiger </a:t>
                      </a:r>
                      <a:r>
                        <a:rPr lang="en-US" sz="1100" dirty="0"/>
                        <a:t>– The look, design and luxury while giving comfort to the feet</a:t>
                      </a:r>
                    </a:p>
                    <a:p>
                      <a:pPr marL="171450" indent="-171450">
                        <a:buFont typeface="Arial" panose="020B0604020202020204" pitchFamily="34" charset="0"/>
                        <a:buChar char="•"/>
                      </a:pPr>
                      <a:r>
                        <a:rPr lang="en-US" sz="1100" dirty="0"/>
                        <a:t>These products are focused on luxury and lifestyle thus suiting the target audience</a:t>
                      </a:r>
                    </a:p>
                    <a:p>
                      <a:pPr marL="171450" indent="-171450">
                        <a:buFont typeface="Arial" panose="020B0604020202020204" pitchFamily="34" charset="0"/>
                        <a:buChar char="•"/>
                      </a:pPr>
                      <a:r>
                        <a:rPr lang="en-US" sz="1100" dirty="0"/>
                        <a:t>The young rockers are more into shoes that give give personality to them</a:t>
                      </a:r>
                    </a:p>
                    <a:p>
                      <a:endParaRPr lang="en-US" sz="1100" dirty="0"/>
                    </a:p>
                  </a:txBody>
                  <a:tcPr/>
                </a:tc>
                <a:tc>
                  <a:txBody>
                    <a:bodyPr/>
                    <a:lstStyle/>
                    <a:p>
                      <a:r>
                        <a:rPr lang="en-US" sz="1300"/>
                        <a:t>The young rockers</a:t>
                      </a:r>
                      <a:endParaRPr lang="en-US" sz="1300" dirty="0"/>
                    </a:p>
                  </a:txBody>
                  <a:tcPr/>
                </a:tc>
                <a:extLst>
                  <a:ext uri="{0D108BD9-81ED-4DB2-BD59-A6C34878D82A}">
                    <a16:rowId xmlns:a16="http://schemas.microsoft.com/office/drawing/2014/main" val="389240090"/>
                  </a:ext>
                </a:extLst>
              </a:tr>
              <a:tr h="494761">
                <a:tc>
                  <a:txBody>
                    <a:bodyPr/>
                    <a:lstStyle/>
                    <a:p>
                      <a:r>
                        <a:rPr lang="en-US" sz="1300" b="1" dirty="0"/>
                        <a:t>Running</a:t>
                      </a:r>
                    </a:p>
                  </a:txBody>
                  <a:tcPr/>
                </a:tc>
                <a:tc>
                  <a:txBody>
                    <a:bodyPr/>
                    <a:lstStyle/>
                    <a:p>
                      <a:pPr marL="171450" indent="-171450">
                        <a:buFont typeface="Arial" panose="020B0604020202020204" pitchFamily="34" charset="0"/>
                        <a:buChar char="•"/>
                      </a:pPr>
                      <a:r>
                        <a:rPr lang="en-US" sz="1100" b="1" dirty="0"/>
                        <a:t>ASICS true performance </a:t>
                      </a:r>
                      <a:r>
                        <a:rPr lang="en-US" sz="1100" dirty="0"/>
                        <a:t>– The comfort Asics give, the shock absorbing feature while running</a:t>
                      </a:r>
                    </a:p>
                    <a:p>
                      <a:pPr marL="171450" indent="-171450">
                        <a:buFont typeface="Arial" panose="020B0604020202020204" pitchFamily="34" charset="0"/>
                        <a:buChar char="•"/>
                      </a:pPr>
                      <a:r>
                        <a:rPr lang="en-US" sz="1100" dirty="0"/>
                        <a:t>Asics true performance is ideal for shock absorbing thus improving running performance </a:t>
                      </a:r>
                    </a:p>
                    <a:p>
                      <a:pPr marL="171450" indent="-171450">
                        <a:buFont typeface="Arial" panose="020B0604020202020204" pitchFamily="34" charset="0"/>
                        <a:buChar char="•"/>
                      </a:pPr>
                      <a:r>
                        <a:rPr lang="en-US" sz="1100" dirty="0"/>
                        <a:t>Asics true performance can also make running comfortable rather than painful</a:t>
                      </a:r>
                    </a:p>
                  </a:txBody>
                  <a:tcPr/>
                </a:tc>
                <a:tc>
                  <a:txBody>
                    <a:bodyPr/>
                    <a:lstStyle/>
                    <a:p>
                      <a:r>
                        <a:rPr lang="en-US" sz="1300"/>
                        <a:t>Social Exercisers</a:t>
                      </a:r>
                      <a:endParaRPr lang="en-US" sz="1300" dirty="0"/>
                    </a:p>
                  </a:txBody>
                  <a:tcPr/>
                </a:tc>
                <a:extLst>
                  <a:ext uri="{0D108BD9-81ED-4DB2-BD59-A6C34878D82A}">
                    <a16:rowId xmlns:a16="http://schemas.microsoft.com/office/drawing/2014/main" val="265639926"/>
                  </a:ext>
                </a:extLst>
              </a:tr>
              <a:tr h="761994">
                <a:tc>
                  <a:txBody>
                    <a:bodyPr/>
                    <a:lstStyle/>
                    <a:p>
                      <a:r>
                        <a:rPr lang="en-US" sz="1300" b="1"/>
                        <a:t>Comfort</a:t>
                      </a:r>
                      <a:endParaRPr lang="en-US" sz="1300" b="1" dirty="0"/>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t>ASICS true performance </a:t>
                      </a:r>
                      <a:r>
                        <a:rPr lang="en-US" sz="1100" dirty="0"/>
                        <a:t>– The comfort Asics give, the shock absorbing feature will cater to this market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Asics true performance can also make running comfortable rather than painful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Social Exercisers, Healthy relaxers, The young rockers</a:t>
                      </a:r>
                    </a:p>
                    <a:p>
                      <a:endParaRPr lang="en-US" sz="1300" dirty="0"/>
                    </a:p>
                  </a:txBody>
                  <a:tcPr/>
                </a:tc>
                <a:extLst>
                  <a:ext uri="{0D108BD9-81ED-4DB2-BD59-A6C34878D82A}">
                    <a16:rowId xmlns:a16="http://schemas.microsoft.com/office/drawing/2014/main" val="3232760251"/>
                  </a:ext>
                </a:extLst>
              </a:tr>
              <a:tr h="711194">
                <a:tc>
                  <a:txBody>
                    <a:bodyPr/>
                    <a:lstStyle/>
                    <a:p>
                      <a:r>
                        <a:rPr lang="en-US" sz="1300" b="1"/>
                        <a:t>Price Point </a:t>
                      </a:r>
                      <a:endParaRPr lang="en-US" sz="1300" b="1" dirty="0"/>
                    </a:p>
                  </a:txBody>
                  <a:tcPr/>
                </a:tc>
                <a:tc>
                  <a:txBody>
                    <a:bodyPr/>
                    <a:lstStyle/>
                    <a:p>
                      <a:pPr marL="171450" indent="-171450">
                        <a:buFont typeface="Arial" panose="020B0604020202020204" pitchFamily="34" charset="0"/>
                        <a:buChar char="•"/>
                      </a:pPr>
                      <a:r>
                        <a:rPr lang="en-US" sz="1100" b="1" dirty="0"/>
                        <a:t>ASICS True performance – </a:t>
                      </a:r>
                      <a:r>
                        <a:rPr lang="en-US" sz="1100" dirty="0"/>
                        <a:t>The true performance shoe has the potential to grow with correct marketing regardless of its price point </a:t>
                      </a:r>
                    </a:p>
                    <a:p>
                      <a:pPr marL="171450" indent="-171450">
                        <a:buFont typeface="Arial" panose="020B0604020202020204" pitchFamily="34" charset="0"/>
                        <a:buChar char="•"/>
                      </a:pPr>
                      <a:r>
                        <a:rPr lang="en-US" sz="1100" dirty="0"/>
                        <a:t>The right marketing can bring these audience to Asics</a:t>
                      </a:r>
                    </a:p>
                  </a:txBody>
                  <a:tcPr/>
                </a:tc>
                <a:tc>
                  <a:txBody>
                    <a:bodyPr/>
                    <a:lstStyle/>
                    <a:p>
                      <a:r>
                        <a:rPr lang="en-US" sz="1300" dirty="0"/>
                        <a:t>Social Exercisers</a:t>
                      </a:r>
                    </a:p>
                  </a:txBody>
                  <a:tcPr/>
                </a:tc>
                <a:extLst>
                  <a:ext uri="{0D108BD9-81ED-4DB2-BD59-A6C34878D82A}">
                    <a16:rowId xmlns:a16="http://schemas.microsoft.com/office/drawing/2014/main" val="1358346834"/>
                  </a:ext>
                </a:extLst>
              </a:tr>
            </a:tbl>
          </a:graphicData>
        </a:graphic>
      </p:graphicFrame>
    </p:spTree>
    <p:extLst>
      <p:ext uri="{BB962C8B-B14F-4D97-AF65-F5344CB8AC3E}">
        <p14:creationId xmlns:p14="http://schemas.microsoft.com/office/powerpoint/2010/main" val="3638214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7040EC-07D8-D54D-A933-F4E38353D645}"/>
              </a:ext>
            </a:extLst>
          </p:cNvPr>
          <p:cNvSpPr/>
          <p:nvPr/>
        </p:nvSpPr>
        <p:spPr>
          <a:xfrm>
            <a:off x="3413051" y="0"/>
            <a:ext cx="877894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0" i="0" u="none" strike="noStrike" dirty="0">
                <a:solidFill>
                  <a:srgbClr val="000000"/>
                </a:solidFill>
                <a:effectLst/>
              </a:rPr>
              <a:t> </a:t>
            </a:r>
            <a:endParaRPr lang="en-US" dirty="0"/>
          </a:p>
        </p:txBody>
      </p:sp>
      <p:sp>
        <p:nvSpPr>
          <p:cNvPr id="2" name="Title 1">
            <a:extLst>
              <a:ext uri="{FF2B5EF4-FFF2-40B4-BE49-F238E27FC236}">
                <a16:creationId xmlns:a16="http://schemas.microsoft.com/office/drawing/2014/main" id="{CDE25FF4-826C-96FE-EC95-98D655AFF3E5}"/>
              </a:ext>
            </a:extLst>
          </p:cNvPr>
          <p:cNvSpPr>
            <a:spLocks noGrp="1"/>
          </p:cNvSpPr>
          <p:nvPr>
            <p:ph type="title"/>
          </p:nvPr>
        </p:nvSpPr>
        <p:spPr>
          <a:xfrm>
            <a:off x="234467" y="348311"/>
            <a:ext cx="6654876" cy="256880"/>
          </a:xfrm>
        </p:spPr>
        <p:txBody>
          <a:bodyPr>
            <a:noAutofit/>
          </a:bodyPr>
          <a:lstStyle/>
          <a:p>
            <a:r>
              <a:rPr lang="en-US" sz="1500" dirty="0"/>
              <a:t>ALIGNING PRODUCTS and the brand</a:t>
            </a:r>
          </a:p>
        </p:txBody>
      </p:sp>
      <p:sp>
        <p:nvSpPr>
          <p:cNvPr id="4" name="Date Placeholder 3">
            <a:extLst>
              <a:ext uri="{FF2B5EF4-FFF2-40B4-BE49-F238E27FC236}">
                <a16:creationId xmlns:a16="http://schemas.microsoft.com/office/drawing/2014/main" id="{BEB6F377-AE42-8D7A-7BAF-B0C15D4301F3}"/>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555447CB-FB27-1D12-45C2-AE4D9A73F8D9}"/>
              </a:ext>
            </a:extLst>
          </p:cNvPr>
          <p:cNvSpPr>
            <a:spLocks noGrp="1"/>
          </p:cNvSpPr>
          <p:nvPr>
            <p:ph type="sldNum" sz="quarter" idx="12"/>
          </p:nvPr>
        </p:nvSpPr>
        <p:spPr/>
        <p:txBody>
          <a:bodyPr/>
          <a:lstStyle/>
          <a:p>
            <a:fld id="{A49DFD55-3C28-40EF-9E31-A92D2E4017FF}" type="slidenum">
              <a:rPr lang="en-US" smtClean="0"/>
              <a:pPr/>
              <a:t>23</a:t>
            </a:fld>
            <a:endParaRPr lang="en-US" dirty="0"/>
          </a:p>
        </p:txBody>
      </p:sp>
      <p:graphicFrame>
        <p:nvGraphicFramePr>
          <p:cNvPr id="6" name="Table 5">
            <a:extLst>
              <a:ext uri="{FF2B5EF4-FFF2-40B4-BE49-F238E27FC236}">
                <a16:creationId xmlns:a16="http://schemas.microsoft.com/office/drawing/2014/main" id="{FC1FA7BF-1219-3092-5C45-858D049E2FFF}"/>
              </a:ext>
            </a:extLst>
          </p:cNvPr>
          <p:cNvGraphicFramePr>
            <a:graphicFrameLocks noGrp="1"/>
          </p:cNvGraphicFramePr>
          <p:nvPr>
            <p:extLst>
              <p:ext uri="{D42A27DB-BD31-4B8C-83A1-F6EECF244321}">
                <p14:modId xmlns:p14="http://schemas.microsoft.com/office/powerpoint/2010/main" val="2797152503"/>
              </p:ext>
            </p:extLst>
          </p:nvPr>
        </p:nvGraphicFramePr>
        <p:xfrm>
          <a:off x="51390" y="782480"/>
          <a:ext cx="12089219" cy="5573870"/>
        </p:xfrm>
        <a:graphic>
          <a:graphicData uri="http://schemas.openxmlformats.org/drawingml/2006/table">
            <a:tbl>
              <a:tblPr/>
              <a:tblGrid>
                <a:gridCol w="1474842">
                  <a:extLst>
                    <a:ext uri="{9D8B030D-6E8A-4147-A177-3AD203B41FA5}">
                      <a16:colId xmlns:a16="http://schemas.microsoft.com/office/drawing/2014/main" val="2135046811"/>
                    </a:ext>
                  </a:extLst>
                </a:gridCol>
                <a:gridCol w="1225828">
                  <a:extLst>
                    <a:ext uri="{9D8B030D-6E8A-4147-A177-3AD203B41FA5}">
                      <a16:colId xmlns:a16="http://schemas.microsoft.com/office/drawing/2014/main" val="4070287674"/>
                    </a:ext>
                  </a:extLst>
                </a:gridCol>
                <a:gridCol w="1191583">
                  <a:extLst>
                    <a:ext uri="{9D8B030D-6E8A-4147-A177-3AD203B41FA5}">
                      <a16:colId xmlns:a16="http://schemas.microsoft.com/office/drawing/2014/main" val="3883137380"/>
                    </a:ext>
                  </a:extLst>
                </a:gridCol>
                <a:gridCol w="1119993">
                  <a:extLst>
                    <a:ext uri="{9D8B030D-6E8A-4147-A177-3AD203B41FA5}">
                      <a16:colId xmlns:a16="http://schemas.microsoft.com/office/drawing/2014/main" val="967085050"/>
                    </a:ext>
                  </a:extLst>
                </a:gridCol>
                <a:gridCol w="1230883">
                  <a:extLst>
                    <a:ext uri="{9D8B030D-6E8A-4147-A177-3AD203B41FA5}">
                      <a16:colId xmlns:a16="http://schemas.microsoft.com/office/drawing/2014/main" val="1843709996"/>
                    </a:ext>
                  </a:extLst>
                </a:gridCol>
                <a:gridCol w="1286329">
                  <a:extLst>
                    <a:ext uri="{9D8B030D-6E8A-4147-A177-3AD203B41FA5}">
                      <a16:colId xmlns:a16="http://schemas.microsoft.com/office/drawing/2014/main" val="1042631357"/>
                    </a:ext>
                  </a:extLst>
                </a:gridCol>
                <a:gridCol w="1175438">
                  <a:extLst>
                    <a:ext uri="{9D8B030D-6E8A-4147-A177-3AD203B41FA5}">
                      <a16:colId xmlns:a16="http://schemas.microsoft.com/office/drawing/2014/main" val="1185526929"/>
                    </a:ext>
                  </a:extLst>
                </a:gridCol>
                <a:gridCol w="1208705">
                  <a:extLst>
                    <a:ext uri="{9D8B030D-6E8A-4147-A177-3AD203B41FA5}">
                      <a16:colId xmlns:a16="http://schemas.microsoft.com/office/drawing/2014/main" val="1377458764"/>
                    </a:ext>
                  </a:extLst>
                </a:gridCol>
                <a:gridCol w="1059199">
                  <a:extLst>
                    <a:ext uri="{9D8B030D-6E8A-4147-A177-3AD203B41FA5}">
                      <a16:colId xmlns:a16="http://schemas.microsoft.com/office/drawing/2014/main" val="2565487221"/>
                    </a:ext>
                  </a:extLst>
                </a:gridCol>
                <a:gridCol w="1116419">
                  <a:extLst>
                    <a:ext uri="{9D8B030D-6E8A-4147-A177-3AD203B41FA5}">
                      <a16:colId xmlns:a16="http://schemas.microsoft.com/office/drawing/2014/main" val="1661116789"/>
                    </a:ext>
                  </a:extLst>
                </a:gridCol>
              </a:tblGrid>
              <a:tr h="993680">
                <a:tc>
                  <a:txBody>
                    <a:bodyPr/>
                    <a:lstStyle/>
                    <a:p>
                      <a:pPr rtl="0" fontAlgn="t">
                        <a:spcBef>
                          <a:spcPts val="0"/>
                        </a:spcBef>
                        <a:spcAft>
                          <a:spcPts val="0"/>
                        </a:spcAft>
                      </a:pPr>
                      <a:r>
                        <a:rPr lang="en-CA" sz="1100" b="1" dirty="0">
                          <a:effectLst/>
                        </a:rPr>
                        <a:t>Criteria/Market</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Is this how the current positioning of our brand is</a:t>
                      </a:r>
                      <a:br>
                        <a:rPr lang="en-CA" sz="1100" b="1" dirty="0"/>
                      </a:b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i="0" u="none" strike="noStrike" kern="1200" dirty="0">
                          <a:solidFill>
                            <a:schemeClr val="tx1"/>
                          </a:solidFill>
                          <a:effectLst/>
                          <a:latin typeface="+mn-lt"/>
                          <a:ea typeface="+mn-ea"/>
                          <a:cs typeface="+mn-cs"/>
                        </a:rPr>
                        <a:t>Is this how the Asics product organized</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Does it make sense to our target audience</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Does the parent brand influence the product brand</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Do their target audience overlap</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Does it enable us to compete better</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Is it easy to communicate</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Can we consistently deliver it</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b="1" kern="1200" dirty="0">
                          <a:solidFill>
                            <a:schemeClr val="tx1"/>
                          </a:solidFill>
                          <a:effectLst/>
                          <a:latin typeface="+mn-lt"/>
                          <a:ea typeface="+mn-ea"/>
                          <a:cs typeface="+mn-cs"/>
                        </a:rPr>
                        <a:t>Summary</a:t>
                      </a: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298874046"/>
                  </a:ext>
                </a:extLst>
              </a:tr>
              <a:tr h="1010070">
                <a:tc>
                  <a:txBody>
                    <a:bodyPr/>
                    <a:lstStyle/>
                    <a:p>
                      <a:pPr rtl="0" fontAlgn="t">
                        <a:spcBef>
                          <a:spcPts val="0"/>
                        </a:spcBef>
                        <a:spcAft>
                          <a:spcPts val="0"/>
                        </a:spcAft>
                      </a:pPr>
                      <a:r>
                        <a:rPr lang="en-CA" sz="1100" b="1" dirty="0">
                          <a:effectLst/>
                        </a:rPr>
                        <a:t>Branded House</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we have Onitsuka Tiger that has not resonate with Asics name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Asics name does not go with all its product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CA" sz="1100" dirty="0">
                          <a:effectLst/>
                        </a:rPr>
                        <a:t>Yes, it can make sense since they can connect tiger strips to Asics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the product go beyond the parent brand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Asics audience have a vast difference in various regions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with one name we can confuse the audience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this will further increase3 confusion</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we already have products that do not carry the Asics name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rowSpan="4">
                  <a:txBody>
                    <a:bodyPr/>
                    <a:lstStyle/>
                    <a:p>
                      <a:pPr rtl="0" fontAlgn="t">
                        <a:spcBef>
                          <a:spcPts val="1200"/>
                        </a:spcBef>
                        <a:spcAft>
                          <a:spcPts val="1200"/>
                        </a:spcAft>
                      </a:pPr>
                      <a:r>
                        <a:rPr lang="en-CA" sz="1100" dirty="0">
                          <a:effectLst/>
                        </a:rPr>
                        <a:t>We can align Asics as an endorsed brand, which means we can come up with multiple products in multiple areas while keeping the brand name intact.</a:t>
                      </a: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5928591"/>
                  </a:ext>
                </a:extLst>
              </a:tr>
              <a:tr h="723837">
                <a:tc>
                  <a:txBody>
                    <a:bodyPr/>
                    <a:lstStyle/>
                    <a:p>
                      <a:pPr rtl="0" fontAlgn="t">
                        <a:spcBef>
                          <a:spcPts val="0"/>
                        </a:spcBef>
                        <a:spcAft>
                          <a:spcPts val="0"/>
                        </a:spcAft>
                      </a:pPr>
                      <a:r>
                        <a:rPr lang="en-CA" sz="1100" b="1" dirty="0">
                          <a:effectLst/>
                        </a:rPr>
                        <a:t>Sub - brands</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ASICS logo can be seen in all its products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No, Asics product cannot be connected to Asics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the audience can connect the strips to Asics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with quality functionality and logo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1100" dirty="0">
                          <a:effectLst/>
                        </a:rPr>
                        <a:t>No, Asics audience have a vast difference in various regions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the Asics name can push the sub brands image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the products can be qualified as Asics sub brands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we bring in products and keep the logo as it is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0" fontAlgn="t">
                        <a:spcBef>
                          <a:spcPts val="1200"/>
                        </a:spcBef>
                        <a:spcAft>
                          <a:spcPts val="1200"/>
                        </a:spcAft>
                      </a:pPr>
                      <a:endParaRPr lang="en-CA" sz="1100"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355136696"/>
                  </a:ext>
                </a:extLst>
              </a:tr>
              <a:tr h="856700">
                <a:tc>
                  <a:txBody>
                    <a:bodyPr/>
                    <a:lstStyle/>
                    <a:p>
                      <a:pPr rtl="0" fontAlgn="t">
                        <a:spcBef>
                          <a:spcPts val="0"/>
                        </a:spcBef>
                        <a:spcAft>
                          <a:spcPts val="0"/>
                        </a:spcAft>
                      </a:pPr>
                      <a:r>
                        <a:rPr lang="en-CA" sz="1100" b="1" dirty="0">
                          <a:effectLst/>
                        </a:rPr>
                        <a:t>Endorsed Brand</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1" dirty="0">
                          <a:effectLst/>
                        </a:rPr>
                        <a:t>Yes, ASICS logo can be seen in all its products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1" dirty="0">
                          <a:effectLst/>
                        </a:rPr>
                        <a:t>Yes, the logos can go back to the parent brand Asics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1" dirty="0">
                          <a:effectLst/>
                        </a:rPr>
                        <a:t>Yes, the strips can directly connect to Asics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1" dirty="0">
                          <a:effectLst/>
                        </a:rPr>
                        <a:t>Yes, with quality functionality and logo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1100" b="1" dirty="0">
                          <a:effectLst/>
                        </a:rPr>
                        <a:t>No, Asics audience have a vast difference in various regions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1100" b="1" dirty="0">
                          <a:effectLst/>
                        </a:rPr>
                        <a:t>Yes, the Asics name can push the sub brands image</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1" dirty="0">
                          <a:effectLst/>
                        </a:rPr>
                        <a:t>Yes, the products can be qualified as Asics sub brands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1" dirty="0">
                          <a:effectLst/>
                        </a:rPr>
                        <a:t>Yes, we can bring in multiple products, even with different names and keep the logo</a:t>
                      </a:r>
                    </a:p>
                  </a:txBody>
                  <a:tcPr marL="64160" marR="64160" marT="64160" marB="64160">
                    <a:lnL w="9525" cap="flat" cmpd="sng" algn="ctr">
                      <a:solidFill>
                        <a:srgbClr val="9E9E9E"/>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0" fontAlgn="t">
                        <a:spcBef>
                          <a:spcPts val="1200"/>
                        </a:spcBef>
                        <a:spcAft>
                          <a:spcPts val="1200"/>
                        </a:spcAft>
                      </a:pP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881261931"/>
                  </a:ext>
                </a:extLst>
              </a:tr>
              <a:tr h="814818">
                <a:tc>
                  <a:txBody>
                    <a:bodyPr/>
                    <a:lstStyle/>
                    <a:p>
                      <a:pPr rtl="0" fontAlgn="t">
                        <a:spcBef>
                          <a:spcPts val="0"/>
                        </a:spcBef>
                        <a:spcAft>
                          <a:spcPts val="0"/>
                        </a:spcAft>
                      </a:pPr>
                      <a:r>
                        <a:rPr lang="en-CA" sz="1100" b="1" dirty="0">
                          <a:effectLst/>
                        </a:rPr>
                        <a:t>House of brands</a:t>
                      </a:r>
                    </a:p>
                  </a:txBody>
                  <a:tcPr marL="64160" marR="64160" marT="64160" marB="64160">
                    <a:lnL w="12700" cap="flat" cmpd="sng" algn="ctr">
                      <a:solidFill>
                        <a:schemeClr val="tx1"/>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0" dirty="0">
                          <a:effectLst/>
                        </a:rPr>
                        <a:t>No, the logo gives away the separate identification of these brand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b="0" dirty="0">
                          <a:effectLst/>
                        </a:rPr>
                        <a:t>No, all the products has the same logo that connects them to one brand</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b="0" dirty="0">
                          <a:effectLst/>
                        </a:rPr>
                        <a:t>No, the products do not have their individual separate identity</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1200"/>
                        </a:spcBef>
                        <a:spcAft>
                          <a:spcPts val="1200"/>
                        </a:spcAft>
                      </a:pPr>
                      <a:r>
                        <a:rPr lang="en-CA" sz="1100" dirty="0">
                          <a:effectLst/>
                        </a:rPr>
                        <a:t>Yes, with quality functionality and logo </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1200"/>
                        </a:spcBef>
                        <a:spcAft>
                          <a:spcPts val="1200"/>
                        </a:spcAft>
                        <a:buClrTx/>
                        <a:buSzTx/>
                        <a:buFontTx/>
                        <a:buNone/>
                        <a:tabLst/>
                        <a:defRPr/>
                      </a:pPr>
                      <a:r>
                        <a:rPr lang="en-CA" sz="1100" dirty="0">
                          <a:effectLst/>
                        </a:rPr>
                        <a:t>No, Asics audience have a vast difference in various regions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b="0" dirty="0">
                          <a:effectLst/>
                        </a:rPr>
                        <a:t>No, separate identity will also mean separate promotion marketing and rebuilding image of our placed products</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b="0" dirty="0">
                          <a:effectLst/>
                        </a:rPr>
                        <a:t>No, creating a separate identity for each product will cause difficulty since they are connected with Asics logo</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t">
                        <a:spcBef>
                          <a:spcPts val="0"/>
                        </a:spcBef>
                        <a:spcAft>
                          <a:spcPts val="0"/>
                        </a:spcAft>
                      </a:pPr>
                      <a:r>
                        <a:rPr lang="en-CA" sz="1100" b="0" dirty="0">
                          <a:effectLst/>
                        </a:rPr>
                        <a:t>No, we need to keep the </a:t>
                      </a:r>
                      <a:r>
                        <a:rPr lang="en-CA" sz="1100" b="0" dirty="0" err="1">
                          <a:effectLst/>
                        </a:rPr>
                        <a:t>asics</a:t>
                      </a:r>
                      <a:r>
                        <a:rPr lang="en-CA" sz="1100" b="0" dirty="0">
                          <a:effectLst/>
                        </a:rPr>
                        <a:t> logo intact as it is what makes the brand stand out</a:t>
                      </a: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0" fontAlgn="t">
                        <a:spcBef>
                          <a:spcPts val="1200"/>
                        </a:spcBef>
                        <a:spcAft>
                          <a:spcPts val="1200"/>
                        </a:spcAft>
                      </a:pPr>
                      <a:endParaRPr lang="en-CA" sz="1100" b="1" dirty="0">
                        <a:effectLst/>
                      </a:endParaRPr>
                    </a:p>
                  </a:txBody>
                  <a:tcPr marL="64160" marR="64160" marT="64160" marB="64160">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113799720"/>
                  </a:ext>
                </a:extLst>
              </a:tr>
            </a:tbl>
          </a:graphicData>
        </a:graphic>
      </p:graphicFrame>
    </p:spTree>
    <p:extLst>
      <p:ext uri="{BB962C8B-B14F-4D97-AF65-F5344CB8AC3E}">
        <p14:creationId xmlns:p14="http://schemas.microsoft.com/office/powerpoint/2010/main" val="993907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64FEC1-52D2-E794-620A-6CBD7BDF5D5A}"/>
              </a:ext>
            </a:extLst>
          </p:cNvPr>
          <p:cNvSpPr/>
          <p:nvPr/>
        </p:nvSpPr>
        <p:spPr>
          <a:xfrm>
            <a:off x="386316" y="309017"/>
            <a:ext cx="11419368" cy="613498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A89DC99E-55F6-1367-2D59-A5ED3BFAEEC8}"/>
              </a:ext>
            </a:extLst>
          </p:cNvPr>
          <p:cNvSpPr>
            <a:spLocks noGrp="1"/>
          </p:cNvSpPr>
          <p:nvPr>
            <p:ph type="title"/>
          </p:nvPr>
        </p:nvSpPr>
        <p:spPr>
          <a:xfrm>
            <a:off x="543367" y="1076215"/>
            <a:ext cx="6782465" cy="497403"/>
          </a:xfrm>
        </p:spPr>
        <p:txBody>
          <a:bodyPr>
            <a:noAutofit/>
          </a:bodyPr>
          <a:lstStyle/>
          <a:p>
            <a:r>
              <a:rPr lang="en-US" sz="1500" b="1" dirty="0"/>
              <a:t>RECAPTURING ALL OF OUR DECISIONS</a:t>
            </a:r>
            <a:br>
              <a:rPr lang="en-US" sz="1500" dirty="0"/>
            </a:br>
            <a:endParaRPr lang="en-US" sz="1500" dirty="0"/>
          </a:p>
        </p:txBody>
      </p:sp>
      <p:sp>
        <p:nvSpPr>
          <p:cNvPr id="3" name="Text Placeholder 2">
            <a:extLst>
              <a:ext uri="{FF2B5EF4-FFF2-40B4-BE49-F238E27FC236}">
                <a16:creationId xmlns:a16="http://schemas.microsoft.com/office/drawing/2014/main" id="{CF6CEFC5-EE01-9F0D-CD09-92809A9FF254}"/>
              </a:ext>
            </a:extLst>
          </p:cNvPr>
          <p:cNvSpPr>
            <a:spLocks noGrp="1"/>
          </p:cNvSpPr>
          <p:nvPr>
            <p:ph type="body" idx="1"/>
          </p:nvPr>
        </p:nvSpPr>
        <p:spPr>
          <a:xfrm>
            <a:off x="697538" y="1573618"/>
            <a:ext cx="6474121" cy="4430602"/>
          </a:xfrm>
        </p:spPr>
        <p:txBody>
          <a:bodyPr/>
          <a:lstStyle/>
          <a:p>
            <a:pPr marL="342900" indent="-342900">
              <a:buFont typeface="Arial" panose="020B0604020202020204" pitchFamily="34" charset="0"/>
              <a:buAutoNum type="arabicPeriod"/>
            </a:pPr>
            <a:r>
              <a:rPr lang="en-US" dirty="0"/>
              <a:t>3 Target audience for 3 different Asics products – </a:t>
            </a:r>
            <a:r>
              <a:rPr lang="en-US" sz="1400" dirty="0"/>
              <a:t>Social Exercisers, Healthy relaxers &amp; The young rockers</a:t>
            </a:r>
          </a:p>
          <a:p>
            <a:pPr marL="342900" indent="-342900">
              <a:buAutoNum type="arabicPeriod"/>
            </a:pPr>
            <a:r>
              <a:rPr lang="en-US" dirty="0"/>
              <a:t> We want to change the product perception that is “Asics just for serious runner” to other target consumer friendly that is fun runner, style freaks</a:t>
            </a:r>
          </a:p>
          <a:p>
            <a:pPr marL="342900" indent="-342900">
              <a:buAutoNum type="arabicPeriod"/>
            </a:pPr>
            <a:r>
              <a:rPr lang="en-US" dirty="0"/>
              <a:t>Again, our positioning need to changed to more consumer friendly rather than asking for perfection we want to tell them to be comfortable and we will protect</a:t>
            </a:r>
          </a:p>
          <a:p>
            <a:pPr marL="342900" indent="-342900">
              <a:buAutoNum type="arabicPeriod"/>
            </a:pPr>
            <a:r>
              <a:rPr lang="en-US" dirty="0"/>
              <a:t>We have differentiated all our products and aligned with the target audience we think will fit the customer profile for the product category</a:t>
            </a:r>
          </a:p>
          <a:p>
            <a:endParaRPr lang="en-US" dirty="0"/>
          </a:p>
        </p:txBody>
      </p:sp>
      <p:sp>
        <p:nvSpPr>
          <p:cNvPr id="4" name="Date Placeholder 3">
            <a:extLst>
              <a:ext uri="{FF2B5EF4-FFF2-40B4-BE49-F238E27FC236}">
                <a16:creationId xmlns:a16="http://schemas.microsoft.com/office/drawing/2014/main" id="{F5E44093-63E1-2186-D99D-0DC631313E3E}"/>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068E163D-3490-0373-E39D-0F67990CC26E}"/>
              </a:ext>
            </a:extLst>
          </p:cNvPr>
          <p:cNvSpPr>
            <a:spLocks noGrp="1"/>
          </p:cNvSpPr>
          <p:nvPr>
            <p:ph type="sldNum" sz="quarter" idx="12"/>
          </p:nvPr>
        </p:nvSpPr>
        <p:spPr/>
        <p:txBody>
          <a:bodyPr/>
          <a:lstStyle/>
          <a:p>
            <a:fld id="{A49DFD55-3C28-40EF-9E31-A92D2E4017FF}" type="slidenum">
              <a:rPr lang="en-US" smtClean="0"/>
              <a:pPr/>
              <a:t>24</a:t>
            </a:fld>
            <a:endParaRPr lang="en-US" dirty="0"/>
          </a:p>
        </p:txBody>
      </p:sp>
    </p:spTree>
    <p:extLst>
      <p:ext uri="{BB962C8B-B14F-4D97-AF65-F5344CB8AC3E}">
        <p14:creationId xmlns:p14="http://schemas.microsoft.com/office/powerpoint/2010/main" val="914225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A35A9E-C6ED-72D5-6E8A-C4CFA130C8C0}"/>
              </a:ext>
            </a:extLst>
          </p:cNvPr>
          <p:cNvSpPr/>
          <p:nvPr/>
        </p:nvSpPr>
        <p:spPr>
          <a:xfrm>
            <a:off x="386316" y="309017"/>
            <a:ext cx="11419368" cy="613498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428248F5-2957-3B7F-4E03-8EE8C4207878}"/>
              </a:ext>
            </a:extLst>
          </p:cNvPr>
          <p:cNvSpPr>
            <a:spLocks noGrp="1"/>
          </p:cNvSpPr>
          <p:nvPr>
            <p:ph type="title"/>
          </p:nvPr>
        </p:nvSpPr>
        <p:spPr>
          <a:xfrm>
            <a:off x="655008" y="369739"/>
            <a:ext cx="7813823" cy="624994"/>
          </a:xfrm>
        </p:spPr>
        <p:txBody>
          <a:bodyPr>
            <a:normAutofit/>
          </a:bodyPr>
          <a:lstStyle/>
          <a:p>
            <a:r>
              <a:rPr lang="en-US" sz="1500" b="1" dirty="0"/>
              <a:t>Evaluation of our decisions in the 2022 market</a:t>
            </a:r>
          </a:p>
        </p:txBody>
      </p:sp>
      <p:sp>
        <p:nvSpPr>
          <p:cNvPr id="3" name="Text Placeholder 2">
            <a:extLst>
              <a:ext uri="{FF2B5EF4-FFF2-40B4-BE49-F238E27FC236}">
                <a16:creationId xmlns:a16="http://schemas.microsoft.com/office/drawing/2014/main" id="{83D1B592-CBF2-487B-33FB-DAAB4FCA2F7C}"/>
              </a:ext>
            </a:extLst>
          </p:cNvPr>
          <p:cNvSpPr>
            <a:spLocks noGrp="1"/>
          </p:cNvSpPr>
          <p:nvPr>
            <p:ph type="body" idx="1"/>
          </p:nvPr>
        </p:nvSpPr>
        <p:spPr>
          <a:xfrm>
            <a:off x="655008" y="1048893"/>
            <a:ext cx="6739935" cy="4556274"/>
          </a:xfrm>
        </p:spPr>
        <p:txBody>
          <a:bodyPr>
            <a:normAutofit lnSpcReduction="10000"/>
          </a:bodyPr>
          <a:lstStyle/>
          <a:p>
            <a:pPr marL="285750" indent="-285750">
              <a:buFont typeface="Wingdings" pitchFamily="2" charset="2"/>
              <a:buChar char="§"/>
            </a:pPr>
            <a:r>
              <a:rPr lang="en-US" sz="1200" dirty="0"/>
              <a:t>People love style more than anything else, Asics Tiger and Onitsuka tiger can be leveraged</a:t>
            </a:r>
          </a:p>
          <a:p>
            <a:pPr marL="285750" indent="-285750">
              <a:buFont typeface="Wingdings" pitchFamily="2" charset="2"/>
              <a:buChar char="§"/>
            </a:pPr>
            <a:r>
              <a:rPr lang="en-US" sz="1200" dirty="0"/>
              <a:t>After covid people have been wanting to travel more, what shoe is better than the one that will provide them comfort and keep their feet safe</a:t>
            </a:r>
          </a:p>
          <a:p>
            <a:pPr marL="285750" indent="-285750">
              <a:buFont typeface="Wingdings" pitchFamily="2" charset="2"/>
              <a:buChar char="§"/>
            </a:pPr>
            <a:r>
              <a:rPr lang="en-US" sz="1200" dirty="0"/>
              <a:t>2022 recession has seen many people spending less, However an Asics shoes lasts almost a lifetime therefore the quality and functionality we provide checks out and people still go for our brand</a:t>
            </a:r>
          </a:p>
          <a:p>
            <a:pPr marL="285750" indent="-285750">
              <a:buFont typeface="Wingdings" pitchFamily="2" charset="2"/>
              <a:buChar char="§"/>
            </a:pPr>
            <a:endParaRPr lang="en-US" dirty="0"/>
          </a:p>
          <a:p>
            <a:pPr marL="285750" indent="-285750">
              <a:buFont typeface="Wingdings" pitchFamily="2" charset="2"/>
              <a:buChar char="§"/>
            </a:pPr>
            <a:endParaRPr lang="en-US" dirty="0"/>
          </a:p>
          <a:p>
            <a:r>
              <a:rPr lang="en-US" sz="1500" b="1" dirty="0"/>
              <a:t>What happened in the market since 2015….</a:t>
            </a:r>
          </a:p>
          <a:p>
            <a:endParaRPr lang="en-US" b="1" dirty="0"/>
          </a:p>
          <a:p>
            <a:r>
              <a:rPr lang="en-US" sz="1200" dirty="0"/>
              <a:t>#More interest in style</a:t>
            </a:r>
          </a:p>
          <a:p>
            <a:r>
              <a:rPr lang="en-US" sz="1200" dirty="0"/>
              <a:t>#Younger target of our becoming adults </a:t>
            </a:r>
          </a:p>
          <a:p>
            <a:r>
              <a:rPr lang="en-US" sz="1200" dirty="0"/>
              <a:t>#Customer expectation from Asics have increase in terms of quality delivery</a:t>
            </a:r>
          </a:p>
          <a:p>
            <a:r>
              <a:rPr lang="en-US" sz="1200" dirty="0"/>
              <a:t>#Asics remain the no.1 quality and functionality shoe provider</a:t>
            </a:r>
          </a:p>
          <a:p>
            <a:r>
              <a:rPr lang="en-US" sz="1200" dirty="0"/>
              <a:t>#No.1 choice for various sports (Rugby, golf, tennis, cricket, volleyball)</a:t>
            </a:r>
          </a:p>
          <a:p>
            <a:r>
              <a:rPr lang="en-US" sz="1200" dirty="0"/>
              <a:t># Sports enthusiast have also increase thus widening Asics target audience</a:t>
            </a:r>
          </a:p>
          <a:p>
            <a:endParaRPr lang="en-US" dirty="0"/>
          </a:p>
        </p:txBody>
      </p:sp>
      <p:sp>
        <p:nvSpPr>
          <p:cNvPr id="4" name="Date Placeholder 3">
            <a:extLst>
              <a:ext uri="{FF2B5EF4-FFF2-40B4-BE49-F238E27FC236}">
                <a16:creationId xmlns:a16="http://schemas.microsoft.com/office/drawing/2014/main" id="{6BE448FD-B8D1-FE91-FD21-6B44A66A9614}"/>
              </a:ext>
            </a:extLst>
          </p:cNvPr>
          <p:cNvSpPr>
            <a:spLocks noGrp="1"/>
          </p:cNvSpPr>
          <p:nvPr>
            <p:ph type="dt" sz="half" idx="10"/>
          </p:nvPr>
        </p:nvSpPr>
        <p:spPr/>
        <p:txBody>
          <a:bodyPr/>
          <a:lstStyle/>
          <a:p>
            <a:fld id="{32841D34-1555-F344-805B-D586299ABFA6}" type="datetime1">
              <a:rPr lang="en-CA" smtClean="0"/>
              <a:t>2024-01-17</a:t>
            </a:fld>
            <a:endParaRPr lang="en-US" dirty="0"/>
          </a:p>
        </p:txBody>
      </p:sp>
      <p:sp>
        <p:nvSpPr>
          <p:cNvPr id="5" name="Slide Number Placeholder 4">
            <a:extLst>
              <a:ext uri="{FF2B5EF4-FFF2-40B4-BE49-F238E27FC236}">
                <a16:creationId xmlns:a16="http://schemas.microsoft.com/office/drawing/2014/main" id="{3692758F-C5EB-91AA-782F-C50B9A549313}"/>
              </a:ext>
            </a:extLst>
          </p:cNvPr>
          <p:cNvSpPr>
            <a:spLocks noGrp="1"/>
          </p:cNvSpPr>
          <p:nvPr>
            <p:ph type="sldNum" sz="quarter" idx="12"/>
          </p:nvPr>
        </p:nvSpPr>
        <p:spPr/>
        <p:txBody>
          <a:bodyPr/>
          <a:lstStyle/>
          <a:p>
            <a:fld id="{A49DFD55-3C28-40EF-9E31-A92D2E4017FF}" type="slidenum">
              <a:rPr lang="en-US" smtClean="0"/>
              <a:pPr/>
              <a:t>25</a:t>
            </a:fld>
            <a:endParaRPr lang="en-US" dirty="0"/>
          </a:p>
        </p:txBody>
      </p:sp>
    </p:spTree>
    <p:extLst>
      <p:ext uri="{BB962C8B-B14F-4D97-AF65-F5344CB8AC3E}">
        <p14:creationId xmlns:p14="http://schemas.microsoft.com/office/powerpoint/2010/main" val="731514992"/>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tm67328976_Win32_LW_SL_v3" id="{B5A5B451-F186-4F05-917D-430247B33515}" vid="{C0610F80-F57F-4E6B-A096-3AEBDD5FC5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0FD6FE22-81A0-4500-AFD0-342D21BB9A2C}">
  <ds:schemaRefs>
    <ds:schemaRef ds:uri="http://schemas.microsoft.com/sharepoint/v3/contenttype/forms"/>
  </ds:schemaRefs>
</ds:datastoreItem>
</file>

<file path=customXml/itemProps2.xml><?xml version="1.0" encoding="utf-8"?>
<ds:datastoreItem xmlns:ds="http://schemas.openxmlformats.org/officeDocument/2006/customXml" ds:itemID="{CC96B61E-1B64-430F-934F-7D1B900280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C43685-694E-4579-B109-3C418D49DA65}">
  <ds:schemaRefs>
    <ds:schemaRef ds:uri="http://purl.org/dc/terms/"/>
    <ds:schemaRef ds:uri="http://schemas.microsoft.com/sharepoint/v3"/>
    <ds:schemaRef ds:uri="http://purl.org/dc/dcmitype/"/>
    <ds:schemaRef ds:uri="http://schemas.microsoft.com/office/2006/documentManagement/types"/>
    <ds:schemaRef ds:uri="http://purl.org/dc/elements/1.1/"/>
    <ds:schemaRef ds:uri="http://schemas.microsoft.com/office/infopath/2007/PartnerControls"/>
    <ds:schemaRef ds:uri="http://www.w3.org/XML/1998/namespace"/>
    <ds:schemaRef ds:uri="http://schemas.openxmlformats.org/package/2006/metadata/core-properties"/>
    <ds:schemaRef ds:uri="230e9df3-be65-4c73-a93b-d1236ebd677e"/>
    <ds:schemaRef ds:uri="16c05727-aa75-4e4a-9b5f-8a80a1165891"/>
    <ds:schemaRef ds:uri="71af3243-3dd4-4a8d-8c0d-dd76da1f02a5"/>
    <ds:schemaRef ds:uri="http://schemas.microsoft.com/office/2006/metadata/propertie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2658</TotalTime>
  <Words>6527</Words>
  <Application>Microsoft Macintosh PowerPoint</Application>
  <PresentationFormat>Widescreen</PresentationFormat>
  <Paragraphs>719</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Open Sans</vt:lpstr>
      <vt:lpstr>Tenorite</vt:lpstr>
      <vt:lpstr>Wingdings</vt:lpstr>
      <vt:lpstr>Office Theme</vt:lpstr>
      <vt:lpstr>ASICS  : chasing a 2020 vision</vt:lpstr>
      <vt:lpstr>Appendix</vt:lpstr>
      <vt:lpstr>ASICS then &amp; NOW (brief OVERVIEW)</vt:lpstr>
      <vt:lpstr>PowerPoint Presentation</vt:lpstr>
      <vt:lpstr>Why are we here?</vt:lpstr>
      <vt:lpstr>PowerPoint Presentation</vt:lpstr>
      <vt:lpstr>PowerPoint Presentation</vt:lpstr>
      <vt:lpstr>What do we learn from the market insight</vt:lpstr>
      <vt:lpstr>PowerPoint Presentation</vt:lpstr>
      <vt:lpstr>PowerPoint Presentation</vt:lpstr>
      <vt:lpstr>PowerPoint Presentation</vt:lpstr>
      <vt:lpstr>PowerPoint Presentation</vt:lpstr>
      <vt:lpstr>Defining asics (Current state)</vt:lpstr>
      <vt:lpstr>PART - B</vt:lpstr>
      <vt:lpstr>Identify OUR ASICS COMMUNITY</vt:lpstr>
      <vt:lpstr>PowerPoint Presentation</vt:lpstr>
      <vt:lpstr>WHERE ARE WE STANDING FOR EACH TARGET AUDIENCE?</vt:lpstr>
      <vt:lpstr>WHERE WE want to STAND FOR our target audience</vt:lpstr>
      <vt:lpstr>Let’s Analyze how the new positioning will look for us</vt:lpstr>
      <vt:lpstr>What the benefits mean?</vt:lpstr>
      <vt:lpstr>QUICK RECAP</vt:lpstr>
      <vt:lpstr>REFINING of PRODUCT CATEGORY </vt:lpstr>
      <vt:lpstr>ALIGNING PRODUCTS and the brand</vt:lpstr>
      <vt:lpstr>RECAPTURING ALL OF OUR DECISIONS </vt:lpstr>
      <vt:lpstr>Evaluation of our decisions in the 2022 market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ASICS  : chasing a 2020 vision</dc:title>
  <dc:creator>Megha Bisht</dc:creator>
  <cp:lastModifiedBy>Megha Bisht</cp:lastModifiedBy>
  <cp:revision>4</cp:revision>
  <dcterms:created xsi:type="dcterms:W3CDTF">2022-11-07T20:58:27Z</dcterms:created>
  <dcterms:modified xsi:type="dcterms:W3CDTF">2024-01-17T14:42:56Z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